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54" r:id="rId4"/>
    <p:sldMasterId id="2147483656" r:id="rId5"/>
  </p:sldMasterIdLst>
  <p:notesMasterIdLst>
    <p:notesMasterId r:id="rId7"/>
  </p:notesMasterIdLst>
  <p:sldIdLst>
    <p:sldId id="294" r:id="rId6"/>
    <p:sldId id="304" r:id="rId8"/>
    <p:sldId id="321" r:id="rId9"/>
    <p:sldId id="281" r:id="rId10"/>
    <p:sldId id="322" r:id="rId11"/>
    <p:sldId id="282" r:id="rId12"/>
    <p:sldId id="318" r:id="rId13"/>
    <p:sldId id="305" r:id="rId14"/>
    <p:sldId id="287" r:id="rId15"/>
    <p:sldId id="280" r:id="rId16"/>
    <p:sldId id="319" r:id="rId17"/>
    <p:sldId id="283" r:id="rId18"/>
    <p:sldId id="291" r:id="rId19"/>
    <p:sldId id="290" r:id="rId20"/>
    <p:sldId id="292" r:id="rId21"/>
    <p:sldId id="284" r:id="rId22"/>
    <p:sldId id="272" r:id="rId23"/>
    <p:sldId id="325" r:id="rId24"/>
    <p:sldId id="327" r:id="rId25"/>
    <p:sldId id="328" r:id="rId26"/>
    <p:sldId id="307" r:id="rId27"/>
    <p:sldId id="314" r:id="rId28"/>
    <p:sldId id="316" r:id="rId29"/>
    <p:sldId id="317" r:id="rId30"/>
    <p:sldId id="323" r:id="rId31"/>
    <p:sldId id="267" r:id="rId32"/>
    <p:sldId id="320" r:id="rId33"/>
    <p:sldId id="324" r:id="rId34"/>
    <p:sldId id="293" r:id="rId35"/>
    <p:sldId id="295" r:id="rId36"/>
  </p:sldIdLst>
  <p:sldSz cx="12192000" cy="6858000"/>
  <p:notesSz cx="6858000" cy="9144000"/>
  <p:custDataLst>
    <p:tags r:id="rId4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65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84" y="198"/>
      </p:cViewPr>
      <p:guideLst>
        <p:guide orient="horz" pos="2160"/>
        <p:guide pos="379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0" Type="http://schemas.openxmlformats.org/officeDocument/2006/relationships/tags" Target="tags/tag230.xml"/><Relationship Id="rId4" Type="http://schemas.openxmlformats.org/officeDocument/2006/relationships/slideMaster" Target="slideMasters/slideMaster3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slide" Target="slides/slide30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76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image" Target="../media/image2.jpeg"/><Relationship Id="rId2" Type="http://schemas.openxmlformats.org/officeDocument/2006/relationships/tags" Target="../tags/tag8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image" Target="../media/image2.jpeg"/><Relationship Id="rId2" Type="http://schemas.openxmlformats.org/officeDocument/2006/relationships/tags" Target="../tags/tag14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0" Type="http://schemas.openxmlformats.org/officeDocument/2006/relationships/tags" Target="../tags/tag37.xml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image" Target="../media/image3.jpeg"/><Relationship Id="rId2" Type="http://schemas.openxmlformats.org/officeDocument/2006/relationships/tags" Target="../tags/tag38.xml"/><Relationship Id="rId10" Type="http://schemas.openxmlformats.org/officeDocument/2006/relationships/tags" Target="../tags/tag45.xml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rot="10800000">
            <a:off x="383467" y="253836"/>
            <a:ext cx="2208927" cy="1730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9126629" y="4535597"/>
            <a:ext cx="2658974" cy="208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稻壳儿原创设计师【幻雨工作室】_1"/>
          <p:cNvSpPr/>
          <p:nvPr userDrawn="1"/>
        </p:nvSpPr>
        <p:spPr>
          <a:xfrm rot="8100000">
            <a:off x="403232" y="6004525"/>
            <a:ext cx="393963" cy="817540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稻壳儿原创设计师【幻雨工作室】_1"/>
          <p:cNvSpPr/>
          <p:nvPr userDrawn="1"/>
        </p:nvSpPr>
        <p:spPr>
          <a:xfrm rot="8100000" flipH="1">
            <a:off x="11387853" y="40829"/>
            <a:ext cx="393962" cy="817541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稻壳儿原创设计师【幻雨工作室】_2"/>
          <p:cNvSpPr/>
          <p:nvPr userDrawn="1"/>
        </p:nvSpPr>
        <p:spPr>
          <a:xfrm>
            <a:off x="493144" y="335439"/>
            <a:ext cx="11206010" cy="6187361"/>
          </a:xfrm>
          <a:prstGeom prst="roundRect">
            <a:avLst>
              <a:gd name="adj" fmla="val 1411"/>
            </a:avLst>
          </a:prstGeom>
          <a:solidFill>
            <a:schemeClr val="bg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CN" altLang="en-US" sz="2800">
              <a:solidFill>
                <a:schemeClr val="accent1"/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 rot="16200000">
            <a:off x="3058154" y="-2122741"/>
            <a:ext cx="6187361" cy="11103243"/>
          </a:xfrm>
          <a:custGeom>
            <a:avLst/>
            <a:gdLst>
              <a:gd name="connsiteX0" fmla="*/ 6187361 w 6187361"/>
              <a:gd name="connsiteY0" fmla="*/ 10999753 h 11103243"/>
              <a:gd name="connsiteX1" fmla="*/ 6187361 w 6187361"/>
              <a:gd name="connsiteY1" fmla="*/ 11015939 h 11103243"/>
              <a:gd name="connsiteX2" fmla="*/ 6100057 w 6187361"/>
              <a:gd name="connsiteY2" fmla="*/ 11103243 h 11103243"/>
              <a:gd name="connsiteX3" fmla="*/ 87304 w 6187361"/>
              <a:gd name="connsiteY3" fmla="*/ 11103243 h 11103243"/>
              <a:gd name="connsiteX4" fmla="*/ 0 w 6187361"/>
              <a:gd name="connsiteY4" fmla="*/ 11015939 h 11103243"/>
              <a:gd name="connsiteX5" fmla="*/ 0 w 6187361"/>
              <a:gd name="connsiteY5" fmla="*/ 0 h 11103243"/>
              <a:gd name="connsiteX6" fmla="*/ 6187361 w 6187361"/>
              <a:gd name="connsiteY6" fmla="*/ 10999753 h 1110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7361" h="11103243">
                <a:moveTo>
                  <a:pt x="6187361" y="10999753"/>
                </a:moveTo>
                <a:lnTo>
                  <a:pt x="6187361" y="11015939"/>
                </a:lnTo>
                <a:cubicBezTo>
                  <a:pt x="6187361" y="11064156"/>
                  <a:pt x="6148274" y="11103243"/>
                  <a:pt x="6100057" y="11103243"/>
                </a:cubicBezTo>
                <a:lnTo>
                  <a:pt x="87304" y="11103243"/>
                </a:lnTo>
                <a:cubicBezTo>
                  <a:pt x="39087" y="11103243"/>
                  <a:pt x="0" y="11064156"/>
                  <a:pt x="0" y="11015939"/>
                </a:cubicBezTo>
                <a:lnTo>
                  <a:pt x="0" y="0"/>
                </a:lnTo>
                <a:lnTo>
                  <a:pt x="6187361" y="10999753"/>
                </a:lnTo>
                <a:close/>
              </a:path>
            </a:pathLst>
          </a:custGeom>
          <a:solidFill>
            <a:schemeClr val="bg1">
              <a:lumMod val="9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360000"/>
            <a:ext cx="10515600" cy="864000"/>
          </a:xfrm>
        </p:spPr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5" name="等腰三角形 14"/>
          <p:cNvSpPr/>
          <p:nvPr userDrawn="1">
            <p:custDataLst>
              <p:tags r:id="rId10"/>
            </p:custDataLst>
          </p:nvPr>
        </p:nvSpPr>
        <p:spPr>
          <a:xfrm>
            <a:off x="202565" y="6377305"/>
            <a:ext cx="704215" cy="480695"/>
          </a:xfrm>
          <a:prstGeom prst="triangl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等腰三角形 15"/>
          <p:cNvSpPr/>
          <p:nvPr userDrawn="1">
            <p:custDataLst>
              <p:tags r:id="rId11"/>
            </p:custDataLst>
          </p:nvPr>
        </p:nvSpPr>
        <p:spPr>
          <a:xfrm>
            <a:off x="525780" y="6501765"/>
            <a:ext cx="521970" cy="35623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5" name="等腰三角形 14"/>
          <p:cNvSpPr/>
          <p:nvPr userDrawn="1">
            <p:custDataLst>
              <p:tags r:id="rId5"/>
            </p:custDataLst>
          </p:nvPr>
        </p:nvSpPr>
        <p:spPr>
          <a:xfrm>
            <a:off x="202565" y="6377305"/>
            <a:ext cx="704215" cy="480695"/>
          </a:xfrm>
          <a:prstGeom prst="triangl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等腰三角形 15"/>
          <p:cNvSpPr/>
          <p:nvPr userDrawn="1">
            <p:custDataLst>
              <p:tags r:id="rId6"/>
            </p:custDataLst>
          </p:nvPr>
        </p:nvSpPr>
        <p:spPr>
          <a:xfrm>
            <a:off x="525780" y="6501765"/>
            <a:ext cx="521970" cy="35623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5" name="等腰三角形 14"/>
          <p:cNvSpPr/>
          <p:nvPr userDrawn="1">
            <p:custDataLst>
              <p:tags r:id="rId6"/>
            </p:custDataLst>
          </p:nvPr>
        </p:nvSpPr>
        <p:spPr>
          <a:xfrm>
            <a:off x="202565" y="6377305"/>
            <a:ext cx="704215" cy="480695"/>
          </a:xfrm>
          <a:prstGeom prst="triangl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等腰三角形 15"/>
          <p:cNvSpPr/>
          <p:nvPr userDrawn="1">
            <p:custDataLst>
              <p:tags r:id="rId7"/>
            </p:custDataLst>
          </p:nvPr>
        </p:nvSpPr>
        <p:spPr>
          <a:xfrm>
            <a:off x="525780" y="6501765"/>
            <a:ext cx="521970" cy="35623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9788" y="0"/>
            <a:ext cx="10515600" cy="864000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>
            <a:off x="4185501" y="0"/>
            <a:ext cx="8006499" cy="6858000"/>
          </a:xfrm>
          <a:custGeom>
            <a:avLst/>
            <a:gdLst>
              <a:gd name="connsiteX0" fmla="*/ 6874790 w 8006499"/>
              <a:gd name="connsiteY0" fmla="*/ 0 h 6858000"/>
              <a:gd name="connsiteX1" fmla="*/ 8006499 w 8006499"/>
              <a:gd name="connsiteY1" fmla="*/ 0 h 6858000"/>
              <a:gd name="connsiteX2" fmla="*/ 8006499 w 8006499"/>
              <a:gd name="connsiteY2" fmla="*/ 6858000 h 6858000"/>
              <a:gd name="connsiteX3" fmla="*/ 0 w 8006499"/>
              <a:gd name="connsiteY3" fmla="*/ 6858000 h 6858000"/>
              <a:gd name="connsiteX4" fmla="*/ 6874790 w 800649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6499" h="6858000">
                <a:moveTo>
                  <a:pt x="6874790" y="0"/>
                </a:moveTo>
                <a:lnTo>
                  <a:pt x="8006499" y="0"/>
                </a:lnTo>
                <a:lnTo>
                  <a:pt x="8006499" y="6858000"/>
                </a:lnTo>
                <a:lnTo>
                  <a:pt x="0" y="6858000"/>
                </a:lnTo>
                <a:lnTo>
                  <a:pt x="6874790" y="0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 r="-2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WPS AI"/>
          <p:cNvSpPr/>
          <p:nvPr userDrawn="1">
            <p:custDataLst>
              <p:tags r:id="rId4"/>
            </p:custDataLst>
          </p:nvPr>
        </p:nvSpPr>
        <p:spPr>
          <a:xfrm>
            <a:off x="0" y="4463592"/>
            <a:ext cx="2394408" cy="2394408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WPS AI"/>
          <p:cNvSpPr/>
          <p:nvPr userDrawn="1">
            <p:custDataLst>
              <p:tags r:id="rId5"/>
            </p:custDataLst>
          </p:nvPr>
        </p:nvSpPr>
        <p:spPr>
          <a:xfrm>
            <a:off x="0" y="5297864"/>
            <a:ext cx="1560136" cy="156013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022985" y="1097280"/>
            <a:ext cx="5635625" cy="2327910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8000" i="0" u="none" strike="noStrike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sym typeface="+mn-ea"/>
              </a:defRPr>
            </a:lvl1pPr>
          </a:lstStyle>
          <a:p>
            <a:pPr marL="0" marR="0" lvl="0" algn="ctr" fontAlgn="auto"/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>
            <p:ph type="body" sz="quarter" idx="14" hasCustomPrompt="1"/>
            <p:custDataLst>
              <p:tags r:id="rId10"/>
            </p:custDataLst>
          </p:nvPr>
        </p:nvSpPr>
        <p:spPr>
          <a:xfrm>
            <a:off x="1022985" y="4349750"/>
            <a:ext cx="5634355" cy="847725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indent="0" algn="l">
              <a:buNone/>
              <a:defRPr lang="zh-CN" altLang="en-US" u="none" strike="noStrike" cap="none" spc="15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</a:defRPr>
            </a:lvl1pPr>
          </a:lstStyle>
          <a:p>
            <a:pPr marL="228600" lvl="0" indent="-228600" fontAlgn="auto">
              <a:spcBef>
                <a:spcPts val="0"/>
              </a:spcBef>
              <a:spcAft>
                <a:spcPts val="1000"/>
              </a:spcAft>
            </a:pPr>
            <a:r>
              <a:rPr lang="zh-CN" altLang="en-US" dirty="0"/>
              <a:t>日期时间占位符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1"/>
            </p:custDataLst>
          </p:nvPr>
        </p:nvSpPr>
        <p:spPr>
          <a:xfrm>
            <a:off x="1022985" y="3502025"/>
            <a:ext cx="5634990" cy="847725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indent="0" algn="l">
              <a:buNone/>
              <a:defRPr lang="zh-CN" altLang="en-US" u="none" strike="noStrike" cap="none" spc="15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</a:defRPr>
            </a:lvl1pPr>
          </a:lstStyle>
          <a:p>
            <a:pPr marL="228600" lvl="0" indent="-228600" algn="r" fontAlgn="auto">
              <a:spcBef>
                <a:spcPts val="0"/>
              </a:spcBef>
              <a:spcAft>
                <a:spcPts val="1000"/>
              </a:spcAft>
            </a:pPr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12"/>
            </p:custDataLst>
          </p:nvPr>
        </p:nvSpPr>
        <p:spPr>
          <a:xfrm>
            <a:off x="5244114" y="0"/>
            <a:ext cx="6947886" cy="6858000"/>
          </a:xfrm>
          <a:custGeom>
            <a:avLst/>
            <a:gdLst>
              <a:gd name="connsiteX0" fmla="*/ 6946986 w 6947886"/>
              <a:gd name="connsiteY0" fmla="*/ 0 h 6862711"/>
              <a:gd name="connsiteX1" fmla="*/ 6947886 w 6947886"/>
              <a:gd name="connsiteY1" fmla="*/ 1348349 h 6862711"/>
              <a:gd name="connsiteX2" fmla="*/ 543623 w 6947886"/>
              <a:gd name="connsiteY2" fmla="*/ 6862711 h 6862711"/>
              <a:gd name="connsiteX3" fmla="*/ 0 w 6947886"/>
              <a:gd name="connsiteY3" fmla="*/ 6862351 h 6862711"/>
              <a:gd name="connsiteX4" fmla="*/ 6927646 w 6947886"/>
              <a:gd name="connsiteY4" fmla="*/ 1 h 6862711"/>
              <a:gd name="connsiteX5" fmla="*/ 6946986 w 6947886"/>
              <a:gd name="connsiteY5" fmla="*/ 0 h 686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47886" h="6862711">
                <a:moveTo>
                  <a:pt x="6946986" y="0"/>
                </a:moveTo>
                <a:lnTo>
                  <a:pt x="6947886" y="1348349"/>
                </a:lnTo>
                <a:lnTo>
                  <a:pt x="543623" y="6862711"/>
                </a:lnTo>
                <a:lnTo>
                  <a:pt x="0" y="6862351"/>
                </a:lnTo>
                <a:lnTo>
                  <a:pt x="6927646" y="1"/>
                </a:lnTo>
                <a:lnTo>
                  <a:pt x="6946986" y="0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rot="10800000">
            <a:off x="383467" y="253836"/>
            <a:ext cx="2208927" cy="1730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9126629" y="4535597"/>
            <a:ext cx="2658974" cy="208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稻壳儿原创设计师【幻雨工作室】_1"/>
          <p:cNvSpPr/>
          <p:nvPr userDrawn="1"/>
        </p:nvSpPr>
        <p:spPr>
          <a:xfrm rot="8100000">
            <a:off x="403232" y="6004525"/>
            <a:ext cx="393963" cy="817540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稻壳儿原创设计师【幻雨工作室】_1"/>
          <p:cNvSpPr/>
          <p:nvPr userDrawn="1"/>
        </p:nvSpPr>
        <p:spPr>
          <a:xfrm rot="8100000" flipH="1">
            <a:off x="11387853" y="40829"/>
            <a:ext cx="393962" cy="817541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稻壳儿原创设计师【幻雨工作室】_2"/>
          <p:cNvSpPr/>
          <p:nvPr userDrawn="1"/>
        </p:nvSpPr>
        <p:spPr>
          <a:xfrm>
            <a:off x="493144" y="335439"/>
            <a:ext cx="11206010" cy="6187361"/>
          </a:xfrm>
          <a:prstGeom prst="roundRect">
            <a:avLst>
              <a:gd name="adj" fmla="val 1411"/>
            </a:avLst>
          </a:prstGeom>
          <a:solidFill>
            <a:schemeClr val="bg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CN" altLang="en-US" sz="2800">
              <a:solidFill>
                <a:schemeClr val="accent1"/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 rot="16200000">
            <a:off x="3058154" y="-2122741"/>
            <a:ext cx="6187361" cy="11103243"/>
          </a:xfrm>
          <a:custGeom>
            <a:avLst/>
            <a:gdLst>
              <a:gd name="connsiteX0" fmla="*/ 6187361 w 6187361"/>
              <a:gd name="connsiteY0" fmla="*/ 10999753 h 11103243"/>
              <a:gd name="connsiteX1" fmla="*/ 6187361 w 6187361"/>
              <a:gd name="connsiteY1" fmla="*/ 11015939 h 11103243"/>
              <a:gd name="connsiteX2" fmla="*/ 6100057 w 6187361"/>
              <a:gd name="connsiteY2" fmla="*/ 11103243 h 11103243"/>
              <a:gd name="connsiteX3" fmla="*/ 87304 w 6187361"/>
              <a:gd name="connsiteY3" fmla="*/ 11103243 h 11103243"/>
              <a:gd name="connsiteX4" fmla="*/ 0 w 6187361"/>
              <a:gd name="connsiteY4" fmla="*/ 11015939 h 11103243"/>
              <a:gd name="connsiteX5" fmla="*/ 0 w 6187361"/>
              <a:gd name="connsiteY5" fmla="*/ 0 h 11103243"/>
              <a:gd name="connsiteX6" fmla="*/ 6187361 w 6187361"/>
              <a:gd name="connsiteY6" fmla="*/ 10999753 h 1110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7361" h="11103243">
                <a:moveTo>
                  <a:pt x="6187361" y="10999753"/>
                </a:moveTo>
                <a:lnTo>
                  <a:pt x="6187361" y="11015939"/>
                </a:lnTo>
                <a:cubicBezTo>
                  <a:pt x="6187361" y="11064156"/>
                  <a:pt x="6148274" y="11103243"/>
                  <a:pt x="6100057" y="11103243"/>
                </a:cubicBezTo>
                <a:lnTo>
                  <a:pt x="87304" y="11103243"/>
                </a:lnTo>
                <a:cubicBezTo>
                  <a:pt x="39087" y="11103243"/>
                  <a:pt x="0" y="11064156"/>
                  <a:pt x="0" y="11015939"/>
                </a:cubicBezTo>
                <a:lnTo>
                  <a:pt x="0" y="0"/>
                </a:lnTo>
                <a:lnTo>
                  <a:pt x="6187361" y="10999753"/>
                </a:lnTo>
                <a:close/>
              </a:path>
            </a:pathLst>
          </a:custGeom>
          <a:solidFill>
            <a:schemeClr val="bg1">
              <a:lumMod val="9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rot="10800000">
            <a:off x="383467" y="253836"/>
            <a:ext cx="2208927" cy="1730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9126629" y="4535597"/>
            <a:ext cx="2658974" cy="208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稻壳儿原创设计师【幻雨工作室】_1"/>
          <p:cNvSpPr/>
          <p:nvPr userDrawn="1"/>
        </p:nvSpPr>
        <p:spPr>
          <a:xfrm rot="8100000">
            <a:off x="403232" y="6004525"/>
            <a:ext cx="393963" cy="817540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稻壳儿原创设计师【幻雨工作室】_1"/>
          <p:cNvSpPr/>
          <p:nvPr userDrawn="1"/>
        </p:nvSpPr>
        <p:spPr>
          <a:xfrm rot="8100000" flipH="1">
            <a:off x="11387853" y="40829"/>
            <a:ext cx="393962" cy="817541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稻壳儿原创设计师【幻雨工作室】_2"/>
          <p:cNvSpPr/>
          <p:nvPr userDrawn="1"/>
        </p:nvSpPr>
        <p:spPr>
          <a:xfrm>
            <a:off x="493144" y="335439"/>
            <a:ext cx="11206010" cy="6187361"/>
          </a:xfrm>
          <a:prstGeom prst="roundRect">
            <a:avLst>
              <a:gd name="adj" fmla="val 1411"/>
            </a:avLst>
          </a:prstGeom>
          <a:solidFill>
            <a:schemeClr val="bg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CN" altLang="en-US" sz="2800">
              <a:solidFill>
                <a:schemeClr val="accent1"/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 rot="16200000">
            <a:off x="3058154" y="-2122741"/>
            <a:ext cx="6187361" cy="11103243"/>
          </a:xfrm>
          <a:custGeom>
            <a:avLst/>
            <a:gdLst>
              <a:gd name="connsiteX0" fmla="*/ 6187361 w 6187361"/>
              <a:gd name="connsiteY0" fmla="*/ 10999753 h 11103243"/>
              <a:gd name="connsiteX1" fmla="*/ 6187361 w 6187361"/>
              <a:gd name="connsiteY1" fmla="*/ 11015939 h 11103243"/>
              <a:gd name="connsiteX2" fmla="*/ 6100057 w 6187361"/>
              <a:gd name="connsiteY2" fmla="*/ 11103243 h 11103243"/>
              <a:gd name="connsiteX3" fmla="*/ 87304 w 6187361"/>
              <a:gd name="connsiteY3" fmla="*/ 11103243 h 11103243"/>
              <a:gd name="connsiteX4" fmla="*/ 0 w 6187361"/>
              <a:gd name="connsiteY4" fmla="*/ 11015939 h 11103243"/>
              <a:gd name="connsiteX5" fmla="*/ 0 w 6187361"/>
              <a:gd name="connsiteY5" fmla="*/ 0 h 11103243"/>
              <a:gd name="connsiteX6" fmla="*/ 6187361 w 6187361"/>
              <a:gd name="connsiteY6" fmla="*/ 10999753 h 1110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7361" h="11103243">
                <a:moveTo>
                  <a:pt x="6187361" y="10999753"/>
                </a:moveTo>
                <a:lnTo>
                  <a:pt x="6187361" y="11015939"/>
                </a:lnTo>
                <a:cubicBezTo>
                  <a:pt x="6187361" y="11064156"/>
                  <a:pt x="6148274" y="11103243"/>
                  <a:pt x="6100057" y="11103243"/>
                </a:cubicBezTo>
                <a:lnTo>
                  <a:pt x="87304" y="11103243"/>
                </a:lnTo>
                <a:cubicBezTo>
                  <a:pt x="39087" y="11103243"/>
                  <a:pt x="0" y="11064156"/>
                  <a:pt x="0" y="11015939"/>
                </a:cubicBezTo>
                <a:lnTo>
                  <a:pt x="0" y="0"/>
                </a:lnTo>
                <a:lnTo>
                  <a:pt x="6187361" y="10999753"/>
                </a:lnTo>
                <a:close/>
              </a:path>
            </a:pathLst>
          </a:custGeom>
          <a:solidFill>
            <a:schemeClr val="bg1">
              <a:lumMod val="9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rot="10800000">
            <a:off x="383467" y="253836"/>
            <a:ext cx="2208927" cy="17307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9126629" y="4535597"/>
            <a:ext cx="2658974" cy="208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稻壳儿原创设计师【幻雨工作室】_1"/>
          <p:cNvSpPr/>
          <p:nvPr userDrawn="1"/>
        </p:nvSpPr>
        <p:spPr>
          <a:xfrm rot="8100000">
            <a:off x="403232" y="6004525"/>
            <a:ext cx="393963" cy="817540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稻壳儿原创设计师【幻雨工作室】_1"/>
          <p:cNvSpPr/>
          <p:nvPr userDrawn="1"/>
        </p:nvSpPr>
        <p:spPr>
          <a:xfrm rot="8100000" flipH="1">
            <a:off x="11387853" y="40829"/>
            <a:ext cx="393962" cy="817541"/>
          </a:xfrm>
          <a:custGeom>
            <a:avLst/>
            <a:gdLst>
              <a:gd name="connsiteX0" fmla="*/ 22996 w 908368"/>
              <a:gd name="connsiteY0" fmla="*/ 1442335 h 1885021"/>
              <a:gd name="connsiteX1" fmla="*/ 465682 w 908368"/>
              <a:gd name="connsiteY1" fmla="*/ 999649 h 1885021"/>
              <a:gd name="connsiteX2" fmla="*/ 908368 w 908368"/>
              <a:gd name="connsiteY2" fmla="*/ 999649 h 1885021"/>
              <a:gd name="connsiteX3" fmla="*/ 22996 w 908368"/>
              <a:gd name="connsiteY3" fmla="*/ 1885021 h 1885021"/>
              <a:gd name="connsiteX4" fmla="*/ 0 w 908368"/>
              <a:gd name="connsiteY4" fmla="*/ 0 h 1885021"/>
              <a:gd name="connsiteX5" fmla="*/ 885372 w 908368"/>
              <a:gd name="connsiteY5" fmla="*/ 885372 h 1885021"/>
              <a:gd name="connsiteX6" fmla="*/ 442687 w 908368"/>
              <a:gd name="connsiteY6" fmla="*/ 885372 h 1885021"/>
              <a:gd name="connsiteX7" fmla="*/ 0 w 908368"/>
              <a:gd name="connsiteY7" fmla="*/ 442686 h 188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8368" h="1885021">
                <a:moveTo>
                  <a:pt x="22996" y="1442335"/>
                </a:moveTo>
                <a:lnTo>
                  <a:pt x="465682" y="999649"/>
                </a:lnTo>
                <a:lnTo>
                  <a:pt x="908368" y="999649"/>
                </a:lnTo>
                <a:lnTo>
                  <a:pt x="22996" y="1885021"/>
                </a:lnTo>
                <a:close/>
                <a:moveTo>
                  <a:pt x="0" y="0"/>
                </a:moveTo>
                <a:lnTo>
                  <a:pt x="885372" y="885372"/>
                </a:lnTo>
                <a:lnTo>
                  <a:pt x="442687" y="885372"/>
                </a:lnTo>
                <a:lnTo>
                  <a:pt x="0" y="442686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稻壳儿原创设计师【幻雨工作室】_2"/>
          <p:cNvSpPr/>
          <p:nvPr userDrawn="1"/>
        </p:nvSpPr>
        <p:spPr>
          <a:xfrm>
            <a:off x="493144" y="335439"/>
            <a:ext cx="11206010" cy="6187361"/>
          </a:xfrm>
          <a:prstGeom prst="roundRect">
            <a:avLst>
              <a:gd name="adj" fmla="val 1411"/>
            </a:avLst>
          </a:prstGeom>
          <a:solidFill>
            <a:schemeClr val="bg1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zh-CN" altLang="en-US" sz="2800">
              <a:solidFill>
                <a:schemeClr val="accent1"/>
              </a:solidFill>
              <a:ea typeface="+mj-ea"/>
              <a:cs typeface="Arial" panose="020B0604020202020204" pitchFamily="34" charset="0"/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 rot="16200000">
            <a:off x="3058154" y="-2122741"/>
            <a:ext cx="6187361" cy="11103243"/>
          </a:xfrm>
          <a:custGeom>
            <a:avLst/>
            <a:gdLst>
              <a:gd name="connsiteX0" fmla="*/ 6187361 w 6187361"/>
              <a:gd name="connsiteY0" fmla="*/ 10999753 h 11103243"/>
              <a:gd name="connsiteX1" fmla="*/ 6187361 w 6187361"/>
              <a:gd name="connsiteY1" fmla="*/ 11015939 h 11103243"/>
              <a:gd name="connsiteX2" fmla="*/ 6100057 w 6187361"/>
              <a:gd name="connsiteY2" fmla="*/ 11103243 h 11103243"/>
              <a:gd name="connsiteX3" fmla="*/ 87304 w 6187361"/>
              <a:gd name="connsiteY3" fmla="*/ 11103243 h 11103243"/>
              <a:gd name="connsiteX4" fmla="*/ 0 w 6187361"/>
              <a:gd name="connsiteY4" fmla="*/ 11015939 h 11103243"/>
              <a:gd name="connsiteX5" fmla="*/ 0 w 6187361"/>
              <a:gd name="connsiteY5" fmla="*/ 0 h 11103243"/>
              <a:gd name="connsiteX6" fmla="*/ 6187361 w 6187361"/>
              <a:gd name="connsiteY6" fmla="*/ 10999753 h 11103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7361" h="11103243">
                <a:moveTo>
                  <a:pt x="6187361" y="10999753"/>
                </a:moveTo>
                <a:lnTo>
                  <a:pt x="6187361" y="11015939"/>
                </a:lnTo>
                <a:cubicBezTo>
                  <a:pt x="6187361" y="11064156"/>
                  <a:pt x="6148274" y="11103243"/>
                  <a:pt x="6100057" y="11103243"/>
                </a:cubicBezTo>
                <a:lnTo>
                  <a:pt x="87304" y="11103243"/>
                </a:lnTo>
                <a:cubicBezTo>
                  <a:pt x="39087" y="11103243"/>
                  <a:pt x="0" y="11064156"/>
                  <a:pt x="0" y="11015939"/>
                </a:cubicBezTo>
                <a:lnTo>
                  <a:pt x="0" y="0"/>
                </a:lnTo>
                <a:lnTo>
                  <a:pt x="6187361" y="10999753"/>
                </a:lnTo>
                <a:close/>
              </a:path>
            </a:pathLst>
          </a:custGeom>
          <a:solidFill>
            <a:schemeClr val="bg1">
              <a:lumMod val="95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电脑的屏幕&#10;&#10;中度可信度描述已自动生成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50000"/>
                </a:schemeClr>
              </a:gs>
              <a:gs pos="43000">
                <a:schemeClr val="accent2">
                  <a:lumMod val="50000"/>
                  <a:alpha val="25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 algn="ctr"/>
            <a:endParaRPr lang="zh-CN" altLang="en-US" dirty="0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 flipV="1">
            <a:off x="271462" y="366712"/>
            <a:ext cx="11649076" cy="6210301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20000"/>
                    <a:lumOff val="80000"/>
                    <a:alpha val="20000"/>
                  </a:schemeClr>
                </a:gs>
                <a:gs pos="34000">
                  <a:schemeClr val="accent2">
                    <a:alpha val="0"/>
                  </a:schemeClr>
                </a:gs>
              </a:gsLst>
              <a:lin ang="7800000" scaled="0"/>
            </a:gradFill>
          </a:ln>
          <a:effectLst>
            <a:outerShdw blurRad="330200" dist="38100" dir="540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6"/>
            </p:custDataLst>
          </p:nvPr>
        </p:nvSpPr>
        <p:spPr>
          <a:xfrm>
            <a:off x="681038" y="280987"/>
            <a:ext cx="10829924" cy="3148013"/>
          </a:xfrm>
        </p:spPr>
        <p:txBody>
          <a:bodyPr wrap="square" anchor="b">
            <a:noAutofit/>
          </a:bodyPr>
          <a:lstStyle>
            <a:lvl1pPr algn="ctr">
              <a:lnSpc>
                <a:spcPct val="100000"/>
              </a:lnSpc>
              <a:defRPr sz="4800">
                <a:solidFill>
                  <a:schemeClr val="lt1">
                    <a:lumMod val="100000"/>
                  </a:schemeClr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任意多边形: 形状 17"/>
          <p:cNvSpPr/>
          <p:nvPr userDrawn="1">
            <p:custDataLst>
              <p:tags r:id="rId2"/>
            </p:custDataLst>
          </p:nvPr>
        </p:nvSpPr>
        <p:spPr>
          <a:xfrm>
            <a:off x="4185501" y="0"/>
            <a:ext cx="8006499" cy="6858000"/>
          </a:xfrm>
          <a:custGeom>
            <a:avLst/>
            <a:gdLst>
              <a:gd name="connsiteX0" fmla="*/ 6874790 w 8006499"/>
              <a:gd name="connsiteY0" fmla="*/ 0 h 6858000"/>
              <a:gd name="connsiteX1" fmla="*/ 8006499 w 8006499"/>
              <a:gd name="connsiteY1" fmla="*/ 0 h 6858000"/>
              <a:gd name="connsiteX2" fmla="*/ 8006499 w 8006499"/>
              <a:gd name="connsiteY2" fmla="*/ 6858000 h 6858000"/>
              <a:gd name="connsiteX3" fmla="*/ 0 w 8006499"/>
              <a:gd name="connsiteY3" fmla="*/ 6858000 h 6858000"/>
              <a:gd name="connsiteX4" fmla="*/ 6874790 w 8006499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06499" h="6858000">
                <a:moveTo>
                  <a:pt x="6874790" y="0"/>
                </a:moveTo>
                <a:lnTo>
                  <a:pt x="8006499" y="0"/>
                </a:lnTo>
                <a:lnTo>
                  <a:pt x="8006499" y="6858000"/>
                </a:lnTo>
                <a:lnTo>
                  <a:pt x="0" y="6858000"/>
                </a:lnTo>
                <a:lnTo>
                  <a:pt x="6874790" y="0"/>
                </a:lnTo>
                <a:close/>
              </a:path>
            </a:pathLst>
          </a:custGeom>
          <a:blipFill dpi="0" rotWithShape="0">
            <a:blip r:embed="rId3"/>
            <a:srcRect/>
            <a:stretch>
              <a:fillRect r="-2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 anchorCtr="0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3" name="WPS AI"/>
          <p:cNvSpPr/>
          <p:nvPr userDrawn="1">
            <p:custDataLst>
              <p:tags r:id="rId4"/>
            </p:custDataLst>
          </p:nvPr>
        </p:nvSpPr>
        <p:spPr>
          <a:xfrm>
            <a:off x="0" y="4463592"/>
            <a:ext cx="2394408" cy="2394408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WPS AI"/>
          <p:cNvSpPr/>
          <p:nvPr userDrawn="1">
            <p:custDataLst>
              <p:tags r:id="rId5"/>
            </p:custDataLst>
          </p:nvPr>
        </p:nvSpPr>
        <p:spPr>
          <a:xfrm>
            <a:off x="0" y="5297864"/>
            <a:ext cx="1560136" cy="1560136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6"/>
            </p:custDataLst>
          </p:nvPr>
        </p:nvSpPr>
        <p:spPr>
          <a:xfrm>
            <a:off x="725227" y="990600"/>
            <a:ext cx="6551873" cy="2236594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7200" u="none" strike="noStrike" cap="none" spc="60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</a:defRPr>
            </a:lvl1pPr>
          </a:lstStyle>
          <a:p>
            <a:pPr lvl="0" fontAlgn="auto"/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 userDrawn="1">
            <p:ph type="body" sz="quarter" idx="14" hasCustomPrompt="1"/>
            <p:custDataLst>
              <p:tags r:id="rId10"/>
            </p:custDataLst>
          </p:nvPr>
        </p:nvSpPr>
        <p:spPr>
          <a:xfrm>
            <a:off x="725227" y="4300627"/>
            <a:ext cx="5129455" cy="470572"/>
          </a:xfrm>
        </p:spPr>
        <p:txBody>
          <a:bodyPr vert="horz" lIns="90000" tIns="46800" rIns="90000" bIns="46800" rtlCol="0">
            <a:normAutofit/>
          </a:bodyPr>
          <a:lstStyle>
            <a:lvl1pPr marL="0" indent="0">
              <a:buNone/>
              <a:defRPr lang="zh-CN" altLang="en-US" sz="1800" u="none" strike="noStrike" cap="none" spc="15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</a:defRPr>
            </a:lvl1pPr>
          </a:lstStyle>
          <a:p>
            <a:pPr marL="228600" lvl="0" indent="-228600" fontAlgn="auto">
              <a:spcBef>
                <a:spcPts val="0"/>
              </a:spcBef>
              <a:spcAft>
                <a:spcPts val="1000"/>
              </a:spcAft>
            </a:pPr>
            <a:r>
              <a:rPr lang="zh-CN" altLang="en-US" dirty="0"/>
              <a:t>日期时间占位符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11"/>
            </p:custDataLst>
          </p:nvPr>
        </p:nvSpPr>
        <p:spPr>
          <a:xfrm>
            <a:off x="725227" y="3723890"/>
            <a:ext cx="5129455" cy="470572"/>
          </a:xfrm>
        </p:spPr>
        <p:txBody>
          <a:bodyPr vert="horz" lIns="90000" tIns="46800" rIns="90000" bIns="46800" rtlCol="0">
            <a:normAutofit/>
          </a:bodyPr>
          <a:lstStyle>
            <a:lvl1pPr marL="0" indent="0">
              <a:buNone/>
              <a:defRPr lang="zh-CN" altLang="en-US" sz="1800" u="none" strike="noStrike" cap="none" spc="15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n-ea"/>
                <a:ea typeface="+mn-ea"/>
              </a:defRPr>
            </a:lvl1pPr>
          </a:lstStyle>
          <a:p>
            <a:pPr marL="228600" lvl="0" indent="-228600" fontAlgn="auto">
              <a:spcBef>
                <a:spcPts val="0"/>
              </a:spcBef>
              <a:spcAft>
                <a:spcPts val="1000"/>
              </a:spcAft>
            </a:pPr>
            <a:r>
              <a:rPr lang="zh-CN" altLang="en-US" dirty="0"/>
              <a:t>署名占位符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12"/>
            </p:custDataLst>
          </p:nvPr>
        </p:nvSpPr>
        <p:spPr>
          <a:xfrm>
            <a:off x="5244114" y="0"/>
            <a:ext cx="6947886" cy="6858000"/>
          </a:xfrm>
          <a:custGeom>
            <a:avLst/>
            <a:gdLst>
              <a:gd name="connsiteX0" fmla="*/ 6946986 w 6947886"/>
              <a:gd name="connsiteY0" fmla="*/ 0 h 6862711"/>
              <a:gd name="connsiteX1" fmla="*/ 6947886 w 6947886"/>
              <a:gd name="connsiteY1" fmla="*/ 1348349 h 6862711"/>
              <a:gd name="connsiteX2" fmla="*/ 543623 w 6947886"/>
              <a:gd name="connsiteY2" fmla="*/ 6862711 h 6862711"/>
              <a:gd name="connsiteX3" fmla="*/ 0 w 6947886"/>
              <a:gd name="connsiteY3" fmla="*/ 6862351 h 6862711"/>
              <a:gd name="connsiteX4" fmla="*/ 6927646 w 6947886"/>
              <a:gd name="connsiteY4" fmla="*/ 1 h 6862711"/>
              <a:gd name="connsiteX5" fmla="*/ 6946986 w 6947886"/>
              <a:gd name="connsiteY5" fmla="*/ 0 h 6862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47886" h="6862711">
                <a:moveTo>
                  <a:pt x="6946986" y="0"/>
                </a:moveTo>
                <a:lnTo>
                  <a:pt x="6947886" y="1348349"/>
                </a:lnTo>
                <a:lnTo>
                  <a:pt x="543623" y="6862711"/>
                </a:lnTo>
                <a:lnTo>
                  <a:pt x="0" y="6862351"/>
                </a:lnTo>
                <a:lnTo>
                  <a:pt x="6927646" y="1"/>
                </a:lnTo>
                <a:lnTo>
                  <a:pt x="6946986" y="0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WPS AI"/>
          <p:cNvSpPr/>
          <p:nvPr>
            <p:custDataLst>
              <p:tags r:id="rId2"/>
            </p:custDataLst>
          </p:nvPr>
        </p:nvSpPr>
        <p:spPr>
          <a:xfrm>
            <a:off x="0" y="3967089"/>
            <a:ext cx="2890911" cy="289091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WPS AI"/>
          <p:cNvSpPr/>
          <p:nvPr>
            <p:custDataLst>
              <p:tags r:id="rId3"/>
            </p:custDataLst>
          </p:nvPr>
        </p:nvSpPr>
        <p:spPr>
          <a:xfrm>
            <a:off x="0" y="4974355"/>
            <a:ext cx="1883645" cy="1883645"/>
          </a:xfrm>
          <a:prstGeom prst="rtTriangl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WPS AI"/>
          <p:cNvSpPr/>
          <p:nvPr>
            <p:custDataLst>
              <p:tags r:id="rId4"/>
            </p:custDataLst>
          </p:nvPr>
        </p:nvSpPr>
        <p:spPr>
          <a:xfrm flipH="1" flipV="1">
            <a:off x="5641142" y="0"/>
            <a:ext cx="6550858" cy="6550858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WPS AI"/>
          <p:cNvSpPr/>
          <p:nvPr>
            <p:custDataLst>
              <p:tags r:id="rId5"/>
            </p:custDataLst>
          </p:nvPr>
        </p:nvSpPr>
        <p:spPr>
          <a:xfrm flipH="1" flipV="1">
            <a:off x="6499270" y="0"/>
            <a:ext cx="5692730" cy="5692730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43645" y="215270"/>
            <a:ext cx="2880000" cy="1081088"/>
          </a:xfrm>
        </p:spPr>
        <p:txBody>
          <a:bodyPr wrap="square" anchor="b">
            <a:normAutofit/>
          </a:bodyPr>
          <a:lstStyle>
            <a:lvl1pPr>
              <a:defRPr sz="6000"/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4" name="文本框 83"/>
          <p:cNvSpPr txBox="1"/>
          <p:nvPr userDrawn="1">
            <p:custDataLst>
              <p:tags r:id="rId10"/>
            </p:custDataLst>
          </p:nvPr>
        </p:nvSpPr>
        <p:spPr>
          <a:xfrm>
            <a:off x="510320" y="1451174"/>
            <a:ext cx="1683496" cy="225772"/>
          </a:xfrm>
          <a:custGeom>
            <a:avLst/>
            <a:gdLst>
              <a:gd name="connsiteX0" fmla="*/ 332781 w 1683496"/>
              <a:gd name="connsiteY0" fmla="*/ 24854 h 225772"/>
              <a:gd name="connsiteX1" fmla="*/ 280022 w 1683496"/>
              <a:gd name="connsiteY1" fmla="*/ 45913 h 225772"/>
              <a:gd name="connsiteX2" fmla="*/ 257921 w 1683496"/>
              <a:gd name="connsiteY2" fmla="*/ 116234 h 225772"/>
              <a:gd name="connsiteX3" fmla="*/ 279129 w 1683496"/>
              <a:gd name="connsiteY3" fmla="*/ 178370 h 225772"/>
              <a:gd name="connsiteX4" fmla="*/ 332335 w 1683496"/>
              <a:gd name="connsiteY4" fmla="*/ 201066 h 225772"/>
              <a:gd name="connsiteX5" fmla="*/ 385987 w 1683496"/>
              <a:gd name="connsiteY5" fmla="*/ 178147 h 225772"/>
              <a:gd name="connsiteX6" fmla="*/ 407046 w 1683496"/>
              <a:gd name="connsiteY6" fmla="*/ 113109 h 225772"/>
              <a:gd name="connsiteX7" fmla="*/ 398042 w 1683496"/>
              <a:gd name="connsiteY7" fmla="*/ 66600 h 225772"/>
              <a:gd name="connsiteX8" fmla="*/ 371700 w 1683496"/>
              <a:gd name="connsiteY8" fmla="*/ 35793 h 225772"/>
              <a:gd name="connsiteX9" fmla="*/ 332781 w 1683496"/>
              <a:gd name="connsiteY9" fmla="*/ 24854 h 225772"/>
              <a:gd name="connsiteX10" fmla="*/ 1312764 w 1683496"/>
              <a:gd name="connsiteY10" fmla="*/ 3869 h 225772"/>
              <a:gd name="connsiteX11" fmla="*/ 1485702 w 1683496"/>
              <a:gd name="connsiteY11" fmla="*/ 3869 h 225772"/>
              <a:gd name="connsiteX12" fmla="*/ 1485702 w 1683496"/>
              <a:gd name="connsiteY12" fmla="*/ 29616 h 225772"/>
              <a:gd name="connsiteX13" fmla="*/ 1413520 w 1683496"/>
              <a:gd name="connsiteY13" fmla="*/ 29616 h 225772"/>
              <a:gd name="connsiteX14" fmla="*/ 1413520 w 1683496"/>
              <a:gd name="connsiteY14" fmla="*/ 222051 h 225772"/>
              <a:gd name="connsiteX15" fmla="*/ 1384648 w 1683496"/>
              <a:gd name="connsiteY15" fmla="*/ 222051 h 225772"/>
              <a:gd name="connsiteX16" fmla="*/ 1384648 w 1683496"/>
              <a:gd name="connsiteY16" fmla="*/ 29616 h 225772"/>
              <a:gd name="connsiteX17" fmla="*/ 1312764 w 1683496"/>
              <a:gd name="connsiteY17" fmla="*/ 29616 h 225772"/>
              <a:gd name="connsiteX18" fmla="*/ 1100238 w 1683496"/>
              <a:gd name="connsiteY18" fmla="*/ 3869 h 225772"/>
              <a:gd name="connsiteX19" fmla="*/ 1129855 w 1683496"/>
              <a:gd name="connsiteY19" fmla="*/ 3869 h 225772"/>
              <a:gd name="connsiteX20" fmla="*/ 1244453 w 1683496"/>
              <a:gd name="connsiteY20" fmla="*/ 175170 h 225772"/>
              <a:gd name="connsiteX21" fmla="*/ 1244453 w 1683496"/>
              <a:gd name="connsiteY21" fmla="*/ 3869 h 225772"/>
              <a:gd name="connsiteX22" fmla="*/ 1272135 w 1683496"/>
              <a:gd name="connsiteY22" fmla="*/ 3869 h 225772"/>
              <a:gd name="connsiteX23" fmla="*/ 1272135 w 1683496"/>
              <a:gd name="connsiteY23" fmla="*/ 222051 h 225772"/>
              <a:gd name="connsiteX24" fmla="*/ 1242518 w 1683496"/>
              <a:gd name="connsiteY24" fmla="*/ 222051 h 225772"/>
              <a:gd name="connsiteX25" fmla="*/ 1127920 w 1683496"/>
              <a:gd name="connsiteY25" fmla="*/ 50601 h 225772"/>
              <a:gd name="connsiteX26" fmla="*/ 1127920 w 1683496"/>
              <a:gd name="connsiteY26" fmla="*/ 222051 h 225772"/>
              <a:gd name="connsiteX27" fmla="*/ 1100238 w 1683496"/>
              <a:gd name="connsiteY27" fmla="*/ 222051 h 225772"/>
              <a:gd name="connsiteX28" fmla="*/ 897930 w 1683496"/>
              <a:gd name="connsiteY28" fmla="*/ 3869 h 225772"/>
              <a:gd name="connsiteX29" fmla="*/ 1055688 w 1683496"/>
              <a:gd name="connsiteY29" fmla="*/ 3869 h 225772"/>
              <a:gd name="connsiteX30" fmla="*/ 1055688 w 1683496"/>
              <a:gd name="connsiteY30" fmla="*/ 29616 h 225772"/>
              <a:gd name="connsiteX31" fmla="*/ 926803 w 1683496"/>
              <a:gd name="connsiteY31" fmla="*/ 29616 h 225772"/>
              <a:gd name="connsiteX32" fmla="*/ 926803 w 1683496"/>
              <a:gd name="connsiteY32" fmla="*/ 96440 h 225772"/>
              <a:gd name="connsiteX33" fmla="*/ 1047502 w 1683496"/>
              <a:gd name="connsiteY33" fmla="*/ 96440 h 225772"/>
              <a:gd name="connsiteX34" fmla="*/ 1047502 w 1683496"/>
              <a:gd name="connsiteY34" fmla="*/ 122039 h 225772"/>
              <a:gd name="connsiteX35" fmla="*/ 926803 w 1683496"/>
              <a:gd name="connsiteY35" fmla="*/ 122039 h 225772"/>
              <a:gd name="connsiteX36" fmla="*/ 926803 w 1683496"/>
              <a:gd name="connsiteY36" fmla="*/ 196304 h 225772"/>
              <a:gd name="connsiteX37" fmla="*/ 1060748 w 1683496"/>
              <a:gd name="connsiteY37" fmla="*/ 196304 h 225772"/>
              <a:gd name="connsiteX38" fmla="*/ 1060748 w 1683496"/>
              <a:gd name="connsiteY38" fmla="*/ 222051 h 225772"/>
              <a:gd name="connsiteX39" fmla="*/ 897930 w 1683496"/>
              <a:gd name="connsiteY39" fmla="*/ 222051 h 225772"/>
              <a:gd name="connsiteX40" fmla="*/ 690464 w 1683496"/>
              <a:gd name="connsiteY40" fmla="*/ 3869 h 225772"/>
              <a:gd name="connsiteX41" fmla="*/ 863402 w 1683496"/>
              <a:gd name="connsiteY41" fmla="*/ 3869 h 225772"/>
              <a:gd name="connsiteX42" fmla="*/ 863402 w 1683496"/>
              <a:gd name="connsiteY42" fmla="*/ 29616 h 225772"/>
              <a:gd name="connsiteX43" fmla="*/ 791220 w 1683496"/>
              <a:gd name="connsiteY43" fmla="*/ 29616 h 225772"/>
              <a:gd name="connsiteX44" fmla="*/ 791220 w 1683496"/>
              <a:gd name="connsiteY44" fmla="*/ 222051 h 225772"/>
              <a:gd name="connsiteX45" fmla="*/ 762348 w 1683496"/>
              <a:gd name="connsiteY45" fmla="*/ 222051 h 225772"/>
              <a:gd name="connsiteX46" fmla="*/ 762348 w 1683496"/>
              <a:gd name="connsiteY46" fmla="*/ 29616 h 225772"/>
              <a:gd name="connsiteX47" fmla="*/ 690464 w 1683496"/>
              <a:gd name="connsiteY47" fmla="*/ 29616 h 225772"/>
              <a:gd name="connsiteX48" fmla="*/ 477938 w 1683496"/>
              <a:gd name="connsiteY48" fmla="*/ 3869 h 225772"/>
              <a:gd name="connsiteX49" fmla="*/ 507555 w 1683496"/>
              <a:gd name="connsiteY49" fmla="*/ 3869 h 225772"/>
              <a:gd name="connsiteX50" fmla="*/ 622153 w 1683496"/>
              <a:gd name="connsiteY50" fmla="*/ 175170 h 225772"/>
              <a:gd name="connsiteX51" fmla="*/ 622153 w 1683496"/>
              <a:gd name="connsiteY51" fmla="*/ 3869 h 225772"/>
              <a:gd name="connsiteX52" fmla="*/ 649835 w 1683496"/>
              <a:gd name="connsiteY52" fmla="*/ 3869 h 225772"/>
              <a:gd name="connsiteX53" fmla="*/ 649835 w 1683496"/>
              <a:gd name="connsiteY53" fmla="*/ 222051 h 225772"/>
              <a:gd name="connsiteX54" fmla="*/ 620218 w 1683496"/>
              <a:gd name="connsiteY54" fmla="*/ 222051 h 225772"/>
              <a:gd name="connsiteX55" fmla="*/ 505620 w 1683496"/>
              <a:gd name="connsiteY55" fmla="*/ 50601 h 225772"/>
              <a:gd name="connsiteX56" fmla="*/ 505620 w 1683496"/>
              <a:gd name="connsiteY56" fmla="*/ 222051 h 225772"/>
              <a:gd name="connsiteX57" fmla="*/ 477938 w 1683496"/>
              <a:gd name="connsiteY57" fmla="*/ 222051 h 225772"/>
              <a:gd name="connsiteX58" fmla="*/ 1594943 w 1683496"/>
              <a:gd name="connsiteY58" fmla="*/ 148 h 225772"/>
              <a:gd name="connsiteX59" fmla="*/ 1637731 w 1683496"/>
              <a:gd name="connsiteY59" fmla="*/ 7962 h 225772"/>
              <a:gd name="connsiteX60" fmla="*/ 1666232 w 1683496"/>
              <a:gd name="connsiteY60" fmla="*/ 30956 h 225772"/>
              <a:gd name="connsiteX61" fmla="*/ 1676947 w 1683496"/>
              <a:gd name="connsiteY61" fmla="*/ 65335 h 225772"/>
              <a:gd name="connsiteX62" fmla="*/ 1649265 w 1683496"/>
              <a:gd name="connsiteY62" fmla="*/ 67419 h 225772"/>
              <a:gd name="connsiteX63" fmla="*/ 1634159 w 1683496"/>
              <a:gd name="connsiteY63" fmla="*/ 36165 h 225772"/>
              <a:gd name="connsiteX64" fmla="*/ 1596134 w 1683496"/>
              <a:gd name="connsiteY64" fmla="*/ 25598 h 225772"/>
              <a:gd name="connsiteX65" fmla="*/ 1557959 w 1683496"/>
              <a:gd name="connsiteY65" fmla="*/ 35197 h 225772"/>
              <a:gd name="connsiteX66" fmla="*/ 1545978 w 1683496"/>
              <a:gd name="connsiteY66" fmla="*/ 58340 h 225772"/>
              <a:gd name="connsiteX67" fmla="*/ 1554462 w 1683496"/>
              <a:gd name="connsiteY67" fmla="*/ 77688 h 225772"/>
              <a:gd name="connsiteX68" fmla="*/ 1597994 w 1683496"/>
              <a:gd name="connsiteY68" fmla="*/ 93240 h 225772"/>
              <a:gd name="connsiteX69" fmla="*/ 1646289 w 1683496"/>
              <a:gd name="connsiteY69" fmla="*/ 107156 h 225772"/>
              <a:gd name="connsiteX70" fmla="*/ 1674417 w 1683496"/>
              <a:gd name="connsiteY70" fmla="*/ 129406 h 225772"/>
              <a:gd name="connsiteX71" fmla="*/ 1683496 w 1683496"/>
              <a:gd name="connsiteY71" fmla="*/ 160436 h 225772"/>
              <a:gd name="connsiteX72" fmla="*/ 1673524 w 1683496"/>
              <a:gd name="connsiteY72" fmla="*/ 193253 h 225772"/>
              <a:gd name="connsiteX73" fmla="*/ 1644875 w 1683496"/>
              <a:gd name="connsiteY73" fmla="*/ 217214 h 225772"/>
              <a:gd name="connsiteX74" fmla="*/ 1602831 w 1683496"/>
              <a:gd name="connsiteY74" fmla="*/ 225772 h 225772"/>
              <a:gd name="connsiteX75" fmla="*/ 1553197 w 1683496"/>
              <a:gd name="connsiteY75" fmla="*/ 217140 h 225772"/>
              <a:gd name="connsiteX76" fmla="*/ 1521794 w 1683496"/>
              <a:gd name="connsiteY76" fmla="*/ 191169 h 225772"/>
              <a:gd name="connsiteX77" fmla="*/ 1509813 w 1683496"/>
              <a:gd name="connsiteY77" fmla="*/ 151953 h 225772"/>
              <a:gd name="connsiteX78" fmla="*/ 1537049 w 1683496"/>
              <a:gd name="connsiteY78" fmla="*/ 149572 h 225772"/>
              <a:gd name="connsiteX79" fmla="*/ 1546053 w 1683496"/>
              <a:gd name="connsiteY79" fmla="*/ 176435 h 225772"/>
              <a:gd name="connsiteX80" fmla="*/ 1568005 w 1683496"/>
              <a:gd name="connsiteY80" fmla="*/ 193402 h 225772"/>
              <a:gd name="connsiteX81" fmla="*/ 1601491 w 1683496"/>
              <a:gd name="connsiteY81" fmla="*/ 199876 h 225772"/>
              <a:gd name="connsiteX82" fmla="*/ 1630662 w 1683496"/>
              <a:gd name="connsiteY82" fmla="*/ 194964 h 225772"/>
              <a:gd name="connsiteX83" fmla="*/ 1649489 w 1683496"/>
              <a:gd name="connsiteY83" fmla="*/ 181495 h 225772"/>
              <a:gd name="connsiteX84" fmla="*/ 1655665 w 1683496"/>
              <a:gd name="connsiteY84" fmla="*/ 162818 h 225772"/>
              <a:gd name="connsiteX85" fmla="*/ 1649712 w 1683496"/>
              <a:gd name="connsiteY85" fmla="*/ 144884 h 225772"/>
              <a:gd name="connsiteX86" fmla="*/ 1630066 w 1683496"/>
              <a:gd name="connsiteY86" fmla="*/ 132010 h 225772"/>
              <a:gd name="connsiteX87" fmla="*/ 1591222 w 1683496"/>
              <a:gd name="connsiteY87" fmla="*/ 121369 h 225772"/>
              <a:gd name="connsiteX88" fmla="*/ 1549104 w 1683496"/>
              <a:gd name="connsiteY88" fmla="*/ 107751 h 225772"/>
              <a:gd name="connsiteX89" fmla="*/ 1525812 w 1683496"/>
              <a:gd name="connsiteY89" fmla="*/ 87436 h 225772"/>
              <a:gd name="connsiteX90" fmla="*/ 1518148 w 1683496"/>
              <a:gd name="connsiteY90" fmla="*/ 60275 h 225772"/>
              <a:gd name="connsiteX91" fmla="*/ 1527524 w 1683496"/>
              <a:gd name="connsiteY91" fmla="*/ 29393 h 225772"/>
              <a:gd name="connsiteX92" fmla="*/ 1554908 w 1683496"/>
              <a:gd name="connsiteY92" fmla="*/ 7590 h 225772"/>
              <a:gd name="connsiteX93" fmla="*/ 1594943 w 1683496"/>
              <a:gd name="connsiteY93" fmla="*/ 148 h 225772"/>
              <a:gd name="connsiteX94" fmla="*/ 102990 w 1683496"/>
              <a:gd name="connsiteY94" fmla="*/ 148 h 225772"/>
              <a:gd name="connsiteX95" fmla="*/ 158056 w 1683496"/>
              <a:gd name="connsiteY95" fmla="*/ 16817 h 225772"/>
              <a:gd name="connsiteX96" fmla="*/ 189161 w 1683496"/>
              <a:gd name="connsiteY96" fmla="*/ 63698 h 225772"/>
              <a:gd name="connsiteX97" fmla="*/ 160735 w 1683496"/>
              <a:gd name="connsiteY97" fmla="*/ 70395 h 225772"/>
              <a:gd name="connsiteX98" fmla="*/ 138708 w 1683496"/>
              <a:gd name="connsiteY98" fmla="*/ 35718 h 225772"/>
              <a:gd name="connsiteX99" fmla="*/ 102394 w 1683496"/>
              <a:gd name="connsiteY99" fmla="*/ 24854 h 225772"/>
              <a:gd name="connsiteX100" fmla="*/ 60350 w 1683496"/>
              <a:gd name="connsiteY100" fmla="*/ 36909 h 225772"/>
              <a:gd name="connsiteX101" fmla="*/ 36612 w 1683496"/>
              <a:gd name="connsiteY101" fmla="*/ 69279 h 225772"/>
              <a:gd name="connsiteX102" fmla="*/ 29766 w 1683496"/>
              <a:gd name="connsiteY102" fmla="*/ 111174 h 225772"/>
              <a:gd name="connsiteX103" fmla="*/ 37877 w 1683496"/>
              <a:gd name="connsiteY103" fmla="*/ 159767 h 225772"/>
              <a:gd name="connsiteX104" fmla="*/ 63104 w 1683496"/>
              <a:gd name="connsiteY104" fmla="*/ 190797 h 225772"/>
              <a:gd name="connsiteX105" fmla="*/ 100162 w 1683496"/>
              <a:gd name="connsiteY105" fmla="*/ 201066 h 225772"/>
              <a:gd name="connsiteX106" fmla="*/ 141238 w 1683496"/>
              <a:gd name="connsiteY106" fmla="*/ 187077 h 225772"/>
              <a:gd name="connsiteX107" fmla="*/ 164009 w 1683496"/>
              <a:gd name="connsiteY107" fmla="*/ 145553 h 225772"/>
              <a:gd name="connsiteX108" fmla="*/ 192882 w 1683496"/>
              <a:gd name="connsiteY108" fmla="*/ 152846 h 225772"/>
              <a:gd name="connsiteX109" fmla="*/ 160214 w 1683496"/>
              <a:gd name="connsiteY109" fmla="*/ 207094 h 225772"/>
              <a:gd name="connsiteX110" fmla="*/ 102543 w 1683496"/>
              <a:gd name="connsiteY110" fmla="*/ 225772 h 225772"/>
              <a:gd name="connsiteX111" fmla="*/ 45170 w 1683496"/>
              <a:gd name="connsiteY111" fmla="*/ 211410 h 225772"/>
              <a:gd name="connsiteX112" fmla="*/ 11535 w 1683496"/>
              <a:gd name="connsiteY112" fmla="*/ 169812 h 225772"/>
              <a:gd name="connsiteX113" fmla="*/ 0 w 1683496"/>
              <a:gd name="connsiteY113" fmla="*/ 111323 h 225772"/>
              <a:gd name="connsiteX114" fmla="*/ 13023 w 1683496"/>
              <a:gd name="connsiteY114" fmla="*/ 51866 h 225772"/>
              <a:gd name="connsiteX115" fmla="*/ 50081 w 1683496"/>
              <a:gd name="connsiteY115" fmla="*/ 13320 h 225772"/>
              <a:gd name="connsiteX116" fmla="*/ 102990 w 1683496"/>
              <a:gd name="connsiteY116" fmla="*/ 148 h 225772"/>
              <a:gd name="connsiteX117" fmla="*/ 332632 w 1683496"/>
              <a:gd name="connsiteY117" fmla="*/ 0 h 225772"/>
              <a:gd name="connsiteX118" fmla="*/ 387103 w 1683496"/>
              <a:gd name="connsiteY118" fmla="*/ 14436 h 225772"/>
              <a:gd name="connsiteX119" fmla="*/ 424087 w 1683496"/>
              <a:gd name="connsiteY119" fmla="*/ 54694 h 225772"/>
              <a:gd name="connsiteX120" fmla="*/ 436812 w 1683496"/>
              <a:gd name="connsiteY120" fmla="*/ 113258 h 225772"/>
              <a:gd name="connsiteX121" fmla="*/ 423418 w 1683496"/>
              <a:gd name="connsiteY121" fmla="*/ 172640 h 225772"/>
              <a:gd name="connsiteX122" fmla="*/ 385466 w 1683496"/>
              <a:gd name="connsiteY122" fmla="*/ 212303 h 225772"/>
              <a:gd name="connsiteX123" fmla="*/ 332484 w 1683496"/>
              <a:gd name="connsiteY123" fmla="*/ 225772 h 225772"/>
              <a:gd name="connsiteX124" fmla="*/ 277417 w 1683496"/>
              <a:gd name="connsiteY124" fmla="*/ 210889 h 225772"/>
              <a:gd name="connsiteX125" fmla="*/ 240657 w 1683496"/>
              <a:gd name="connsiteY125" fmla="*/ 170259 h 225772"/>
              <a:gd name="connsiteX126" fmla="*/ 228155 w 1683496"/>
              <a:gd name="connsiteY126" fmla="*/ 115788 h 225772"/>
              <a:gd name="connsiteX127" fmla="*/ 257325 w 1683496"/>
              <a:gd name="connsiteY127" fmla="*/ 30733 h 225772"/>
              <a:gd name="connsiteX128" fmla="*/ 332632 w 1683496"/>
              <a:gd name="connsiteY128" fmla="*/ 0 h 22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</a:cxnLst>
            <a:rect l="l" t="t" r="r" b="b"/>
            <a:pathLst>
              <a:path w="1683496" h="225772">
                <a:moveTo>
                  <a:pt x="332781" y="24854"/>
                </a:moveTo>
                <a:cubicBezTo>
                  <a:pt x="312342" y="24854"/>
                  <a:pt x="294756" y="31874"/>
                  <a:pt x="280022" y="45913"/>
                </a:cubicBezTo>
                <a:cubicBezTo>
                  <a:pt x="265288" y="59952"/>
                  <a:pt x="257921" y="83393"/>
                  <a:pt x="257921" y="116234"/>
                </a:cubicBezTo>
                <a:cubicBezTo>
                  <a:pt x="257921" y="142527"/>
                  <a:pt x="264990" y="163239"/>
                  <a:pt x="279129" y="178370"/>
                </a:cubicBezTo>
                <a:cubicBezTo>
                  <a:pt x="293267" y="193501"/>
                  <a:pt x="311003" y="201066"/>
                  <a:pt x="332335" y="201066"/>
                </a:cubicBezTo>
                <a:cubicBezTo>
                  <a:pt x="354064" y="201066"/>
                  <a:pt x="371948" y="193427"/>
                  <a:pt x="385987" y="178147"/>
                </a:cubicBezTo>
                <a:cubicBezTo>
                  <a:pt x="400027" y="162867"/>
                  <a:pt x="407046" y="141188"/>
                  <a:pt x="407046" y="113109"/>
                </a:cubicBezTo>
                <a:cubicBezTo>
                  <a:pt x="407046" y="95349"/>
                  <a:pt x="404045" y="79846"/>
                  <a:pt x="398042" y="66600"/>
                </a:cubicBezTo>
                <a:cubicBezTo>
                  <a:pt x="392040" y="53354"/>
                  <a:pt x="383259" y="43085"/>
                  <a:pt x="371700" y="35793"/>
                </a:cubicBezTo>
                <a:cubicBezTo>
                  <a:pt x="360141" y="28500"/>
                  <a:pt x="347168" y="24854"/>
                  <a:pt x="332781" y="24854"/>
                </a:cubicBezTo>
                <a:close/>
                <a:moveTo>
                  <a:pt x="1312764" y="3869"/>
                </a:moveTo>
                <a:lnTo>
                  <a:pt x="1485702" y="3869"/>
                </a:lnTo>
                <a:lnTo>
                  <a:pt x="1485702" y="29616"/>
                </a:lnTo>
                <a:lnTo>
                  <a:pt x="1413520" y="29616"/>
                </a:lnTo>
                <a:lnTo>
                  <a:pt x="1413520" y="222051"/>
                </a:lnTo>
                <a:lnTo>
                  <a:pt x="1384648" y="222051"/>
                </a:lnTo>
                <a:lnTo>
                  <a:pt x="1384648" y="29616"/>
                </a:lnTo>
                <a:lnTo>
                  <a:pt x="1312764" y="29616"/>
                </a:lnTo>
                <a:close/>
                <a:moveTo>
                  <a:pt x="1100238" y="3869"/>
                </a:moveTo>
                <a:lnTo>
                  <a:pt x="1129855" y="3869"/>
                </a:lnTo>
                <a:lnTo>
                  <a:pt x="1244453" y="175170"/>
                </a:lnTo>
                <a:lnTo>
                  <a:pt x="1244453" y="3869"/>
                </a:lnTo>
                <a:lnTo>
                  <a:pt x="1272135" y="3869"/>
                </a:lnTo>
                <a:lnTo>
                  <a:pt x="1272135" y="222051"/>
                </a:lnTo>
                <a:lnTo>
                  <a:pt x="1242518" y="222051"/>
                </a:lnTo>
                <a:lnTo>
                  <a:pt x="1127920" y="50601"/>
                </a:lnTo>
                <a:lnTo>
                  <a:pt x="1127920" y="222051"/>
                </a:lnTo>
                <a:lnTo>
                  <a:pt x="1100238" y="222051"/>
                </a:lnTo>
                <a:close/>
                <a:moveTo>
                  <a:pt x="897930" y="3869"/>
                </a:moveTo>
                <a:lnTo>
                  <a:pt x="1055688" y="3869"/>
                </a:lnTo>
                <a:lnTo>
                  <a:pt x="1055688" y="29616"/>
                </a:lnTo>
                <a:lnTo>
                  <a:pt x="926803" y="29616"/>
                </a:lnTo>
                <a:lnTo>
                  <a:pt x="926803" y="96440"/>
                </a:lnTo>
                <a:lnTo>
                  <a:pt x="1047502" y="96440"/>
                </a:lnTo>
                <a:lnTo>
                  <a:pt x="1047502" y="122039"/>
                </a:lnTo>
                <a:lnTo>
                  <a:pt x="926803" y="122039"/>
                </a:lnTo>
                <a:lnTo>
                  <a:pt x="926803" y="196304"/>
                </a:lnTo>
                <a:lnTo>
                  <a:pt x="1060748" y="196304"/>
                </a:lnTo>
                <a:lnTo>
                  <a:pt x="1060748" y="222051"/>
                </a:lnTo>
                <a:lnTo>
                  <a:pt x="897930" y="222051"/>
                </a:lnTo>
                <a:close/>
                <a:moveTo>
                  <a:pt x="690464" y="3869"/>
                </a:moveTo>
                <a:lnTo>
                  <a:pt x="863402" y="3869"/>
                </a:lnTo>
                <a:lnTo>
                  <a:pt x="863402" y="29616"/>
                </a:lnTo>
                <a:lnTo>
                  <a:pt x="791220" y="29616"/>
                </a:lnTo>
                <a:lnTo>
                  <a:pt x="791220" y="222051"/>
                </a:lnTo>
                <a:lnTo>
                  <a:pt x="762348" y="222051"/>
                </a:lnTo>
                <a:lnTo>
                  <a:pt x="762348" y="29616"/>
                </a:lnTo>
                <a:lnTo>
                  <a:pt x="690464" y="29616"/>
                </a:lnTo>
                <a:close/>
                <a:moveTo>
                  <a:pt x="477938" y="3869"/>
                </a:moveTo>
                <a:lnTo>
                  <a:pt x="507555" y="3869"/>
                </a:lnTo>
                <a:lnTo>
                  <a:pt x="622153" y="175170"/>
                </a:lnTo>
                <a:lnTo>
                  <a:pt x="622153" y="3869"/>
                </a:lnTo>
                <a:lnTo>
                  <a:pt x="649835" y="3869"/>
                </a:lnTo>
                <a:lnTo>
                  <a:pt x="649835" y="222051"/>
                </a:lnTo>
                <a:lnTo>
                  <a:pt x="620218" y="222051"/>
                </a:lnTo>
                <a:lnTo>
                  <a:pt x="505620" y="50601"/>
                </a:lnTo>
                <a:lnTo>
                  <a:pt x="505620" y="222051"/>
                </a:lnTo>
                <a:lnTo>
                  <a:pt x="477938" y="222051"/>
                </a:lnTo>
                <a:close/>
                <a:moveTo>
                  <a:pt x="1594943" y="148"/>
                </a:moveTo>
                <a:cubicBezTo>
                  <a:pt x="1611116" y="148"/>
                  <a:pt x="1625378" y="2753"/>
                  <a:pt x="1637731" y="7962"/>
                </a:cubicBezTo>
                <a:cubicBezTo>
                  <a:pt x="1650084" y="13171"/>
                  <a:pt x="1659584" y="20835"/>
                  <a:pt x="1666232" y="30956"/>
                </a:cubicBezTo>
                <a:cubicBezTo>
                  <a:pt x="1672879" y="41076"/>
                  <a:pt x="1676451" y="52536"/>
                  <a:pt x="1676947" y="65335"/>
                </a:cubicBezTo>
                <a:lnTo>
                  <a:pt x="1649265" y="67419"/>
                </a:lnTo>
                <a:cubicBezTo>
                  <a:pt x="1647777" y="53627"/>
                  <a:pt x="1642742" y="43209"/>
                  <a:pt x="1634159" y="36165"/>
                </a:cubicBezTo>
                <a:cubicBezTo>
                  <a:pt x="1625577" y="29120"/>
                  <a:pt x="1612902" y="25598"/>
                  <a:pt x="1596134" y="25598"/>
                </a:cubicBezTo>
                <a:cubicBezTo>
                  <a:pt x="1578671" y="25598"/>
                  <a:pt x="1565946" y="28798"/>
                  <a:pt x="1557959" y="35197"/>
                </a:cubicBezTo>
                <a:cubicBezTo>
                  <a:pt x="1549972" y="41597"/>
                  <a:pt x="1545978" y="49311"/>
                  <a:pt x="1545978" y="58340"/>
                </a:cubicBezTo>
                <a:cubicBezTo>
                  <a:pt x="1545978" y="66178"/>
                  <a:pt x="1548806" y="72628"/>
                  <a:pt x="1554462" y="77688"/>
                </a:cubicBezTo>
                <a:cubicBezTo>
                  <a:pt x="1560018" y="82748"/>
                  <a:pt x="1574529" y="87932"/>
                  <a:pt x="1597994" y="93240"/>
                </a:cubicBezTo>
                <a:cubicBezTo>
                  <a:pt x="1621459" y="98549"/>
                  <a:pt x="1637557" y="103187"/>
                  <a:pt x="1646289" y="107156"/>
                </a:cubicBezTo>
                <a:cubicBezTo>
                  <a:pt x="1658989" y="113010"/>
                  <a:pt x="1668365" y="120426"/>
                  <a:pt x="1674417" y="129406"/>
                </a:cubicBezTo>
                <a:cubicBezTo>
                  <a:pt x="1680470" y="138385"/>
                  <a:pt x="1683496" y="148728"/>
                  <a:pt x="1683496" y="160436"/>
                </a:cubicBezTo>
                <a:cubicBezTo>
                  <a:pt x="1683496" y="172045"/>
                  <a:pt x="1680172" y="182984"/>
                  <a:pt x="1673524" y="193253"/>
                </a:cubicBezTo>
                <a:cubicBezTo>
                  <a:pt x="1666877" y="203522"/>
                  <a:pt x="1657327" y="211509"/>
                  <a:pt x="1644875" y="217214"/>
                </a:cubicBezTo>
                <a:cubicBezTo>
                  <a:pt x="1632423" y="222919"/>
                  <a:pt x="1618408" y="225772"/>
                  <a:pt x="1602831" y="225772"/>
                </a:cubicBezTo>
                <a:cubicBezTo>
                  <a:pt x="1583086" y="225772"/>
                  <a:pt x="1566542" y="222895"/>
                  <a:pt x="1553197" y="217140"/>
                </a:cubicBezTo>
                <a:cubicBezTo>
                  <a:pt x="1539852" y="211385"/>
                  <a:pt x="1529384" y="202728"/>
                  <a:pt x="1521794" y="191169"/>
                </a:cubicBezTo>
                <a:cubicBezTo>
                  <a:pt x="1514204" y="179610"/>
                  <a:pt x="1510210" y="166538"/>
                  <a:pt x="1509813" y="151953"/>
                </a:cubicBezTo>
                <a:lnTo>
                  <a:pt x="1537049" y="149572"/>
                </a:lnTo>
                <a:cubicBezTo>
                  <a:pt x="1538339" y="160486"/>
                  <a:pt x="1541340" y="169440"/>
                  <a:pt x="1546053" y="176435"/>
                </a:cubicBezTo>
                <a:cubicBezTo>
                  <a:pt x="1550766" y="183430"/>
                  <a:pt x="1558083" y="189086"/>
                  <a:pt x="1568005" y="193402"/>
                </a:cubicBezTo>
                <a:cubicBezTo>
                  <a:pt x="1577927" y="197718"/>
                  <a:pt x="1589089" y="199876"/>
                  <a:pt x="1601491" y="199876"/>
                </a:cubicBezTo>
                <a:cubicBezTo>
                  <a:pt x="1612505" y="199876"/>
                  <a:pt x="1622228" y="198239"/>
                  <a:pt x="1630662" y="194964"/>
                </a:cubicBezTo>
                <a:cubicBezTo>
                  <a:pt x="1639095" y="191690"/>
                  <a:pt x="1645371" y="187201"/>
                  <a:pt x="1649489" y="181495"/>
                </a:cubicBezTo>
                <a:cubicBezTo>
                  <a:pt x="1653606" y="175790"/>
                  <a:pt x="1655665" y="169564"/>
                  <a:pt x="1655665" y="162818"/>
                </a:cubicBezTo>
                <a:cubicBezTo>
                  <a:pt x="1655665" y="155971"/>
                  <a:pt x="1653681" y="149994"/>
                  <a:pt x="1649712" y="144884"/>
                </a:cubicBezTo>
                <a:cubicBezTo>
                  <a:pt x="1645743" y="139774"/>
                  <a:pt x="1639195" y="135483"/>
                  <a:pt x="1630066" y="132010"/>
                </a:cubicBezTo>
                <a:cubicBezTo>
                  <a:pt x="1624212" y="129728"/>
                  <a:pt x="1611264" y="126181"/>
                  <a:pt x="1591222" y="121369"/>
                </a:cubicBezTo>
                <a:cubicBezTo>
                  <a:pt x="1571180" y="116557"/>
                  <a:pt x="1557141" y="112017"/>
                  <a:pt x="1549104" y="107751"/>
                </a:cubicBezTo>
                <a:cubicBezTo>
                  <a:pt x="1538686" y="102294"/>
                  <a:pt x="1530922" y="95522"/>
                  <a:pt x="1525812" y="87436"/>
                </a:cubicBezTo>
                <a:cubicBezTo>
                  <a:pt x="1520703" y="79350"/>
                  <a:pt x="1518148" y="70296"/>
                  <a:pt x="1518148" y="60275"/>
                </a:cubicBezTo>
                <a:cubicBezTo>
                  <a:pt x="1518148" y="49262"/>
                  <a:pt x="1521273" y="38968"/>
                  <a:pt x="1527524" y="29393"/>
                </a:cubicBezTo>
                <a:cubicBezTo>
                  <a:pt x="1533775" y="19818"/>
                  <a:pt x="1542903" y="12551"/>
                  <a:pt x="1554908" y="7590"/>
                </a:cubicBezTo>
                <a:cubicBezTo>
                  <a:pt x="1566914" y="2629"/>
                  <a:pt x="1580259" y="148"/>
                  <a:pt x="1594943" y="148"/>
                </a:cubicBezTo>
                <a:close/>
                <a:moveTo>
                  <a:pt x="102990" y="148"/>
                </a:moveTo>
                <a:cubicBezTo>
                  <a:pt x="124818" y="148"/>
                  <a:pt x="143173" y="5705"/>
                  <a:pt x="158056" y="16817"/>
                </a:cubicBezTo>
                <a:cubicBezTo>
                  <a:pt x="172939" y="27930"/>
                  <a:pt x="183307" y="43557"/>
                  <a:pt x="189161" y="63698"/>
                </a:cubicBezTo>
                <a:lnTo>
                  <a:pt x="160735" y="70395"/>
                </a:lnTo>
                <a:cubicBezTo>
                  <a:pt x="155675" y="54520"/>
                  <a:pt x="148333" y="42961"/>
                  <a:pt x="138708" y="35718"/>
                </a:cubicBezTo>
                <a:cubicBezTo>
                  <a:pt x="129084" y="28475"/>
                  <a:pt x="116979" y="24854"/>
                  <a:pt x="102394" y="24854"/>
                </a:cubicBezTo>
                <a:cubicBezTo>
                  <a:pt x="85626" y="24854"/>
                  <a:pt x="71612" y="28872"/>
                  <a:pt x="60350" y="36909"/>
                </a:cubicBezTo>
                <a:cubicBezTo>
                  <a:pt x="49089" y="44946"/>
                  <a:pt x="41176" y="55736"/>
                  <a:pt x="36612" y="69279"/>
                </a:cubicBezTo>
                <a:cubicBezTo>
                  <a:pt x="32048" y="82822"/>
                  <a:pt x="29766" y="96787"/>
                  <a:pt x="29766" y="111174"/>
                </a:cubicBezTo>
                <a:cubicBezTo>
                  <a:pt x="29766" y="129728"/>
                  <a:pt x="32470" y="145926"/>
                  <a:pt x="37877" y="159767"/>
                </a:cubicBezTo>
                <a:cubicBezTo>
                  <a:pt x="43285" y="173608"/>
                  <a:pt x="51693" y="183951"/>
                  <a:pt x="63104" y="190797"/>
                </a:cubicBezTo>
                <a:cubicBezTo>
                  <a:pt x="74514" y="197643"/>
                  <a:pt x="86867" y="201066"/>
                  <a:pt x="100162" y="201066"/>
                </a:cubicBezTo>
                <a:cubicBezTo>
                  <a:pt x="116334" y="201066"/>
                  <a:pt x="130027" y="196403"/>
                  <a:pt x="141238" y="187077"/>
                </a:cubicBezTo>
                <a:cubicBezTo>
                  <a:pt x="152450" y="177750"/>
                  <a:pt x="160040" y="163909"/>
                  <a:pt x="164009" y="145553"/>
                </a:cubicBezTo>
                <a:lnTo>
                  <a:pt x="192882" y="152846"/>
                </a:lnTo>
                <a:cubicBezTo>
                  <a:pt x="186829" y="176559"/>
                  <a:pt x="175940" y="194642"/>
                  <a:pt x="160214" y="207094"/>
                </a:cubicBezTo>
                <a:cubicBezTo>
                  <a:pt x="144488" y="219546"/>
                  <a:pt x="125264" y="225772"/>
                  <a:pt x="102543" y="225772"/>
                </a:cubicBezTo>
                <a:cubicBezTo>
                  <a:pt x="79028" y="225772"/>
                  <a:pt x="59904" y="220985"/>
                  <a:pt x="45170" y="211410"/>
                </a:cubicBezTo>
                <a:cubicBezTo>
                  <a:pt x="30436" y="201835"/>
                  <a:pt x="19224" y="187970"/>
                  <a:pt x="11535" y="169812"/>
                </a:cubicBezTo>
                <a:cubicBezTo>
                  <a:pt x="3845" y="151655"/>
                  <a:pt x="0" y="132159"/>
                  <a:pt x="0" y="111323"/>
                </a:cubicBezTo>
                <a:cubicBezTo>
                  <a:pt x="0" y="88602"/>
                  <a:pt x="4341" y="68783"/>
                  <a:pt x="13023" y="51866"/>
                </a:cubicBezTo>
                <a:cubicBezTo>
                  <a:pt x="21705" y="34949"/>
                  <a:pt x="34057" y="22100"/>
                  <a:pt x="50081" y="13320"/>
                </a:cubicBezTo>
                <a:cubicBezTo>
                  <a:pt x="66105" y="4539"/>
                  <a:pt x="83741" y="148"/>
                  <a:pt x="102990" y="148"/>
                </a:cubicBezTo>
                <a:close/>
                <a:moveTo>
                  <a:pt x="332632" y="0"/>
                </a:moveTo>
                <a:cubicBezTo>
                  <a:pt x="352774" y="0"/>
                  <a:pt x="370931" y="4812"/>
                  <a:pt x="387103" y="14436"/>
                </a:cubicBezTo>
                <a:cubicBezTo>
                  <a:pt x="403276" y="24060"/>
                  <a:pt x="415604" y="37479"/>
                  <a:pt x="424087" y="54694"/>
                </a:cubicBezTo>
                <a:cubicBezTo>
                  <a:pt x="432570" y="71908"/>
                  <a:pt x="436812" y="91430"/>
                  <a:pt x="436812" y="113258"/>
                </a:cubicBezTo>
                <a:cubicBezTo>
                  <a:pt x="436812" y="135384"/>
                  <a:pt x="432347" y="155178"/>
                  <a:pt x="423418" y="172640"/>
                </a:cubicBezTo>
                <a:cubicBezTo>
                  <a:pt x="414488" y="190103"/>
                  <a:pt x="401837" y="203324"/>
                  <a:pt x="385466" y="212303"/>
                </a:cubicBezTo>
                <a:cubicBezTo>
                  <a:pt x="369095" y="221282"/>
                  <a:pt x="351434" y="225772"/>
                  <a:pt x="332484" y="225772"/>
                </a:cubicBezTo>
                <a:cubicBezTo>
                  <a:pt x="311945" y="225772"/>
                  <a:pt x="293590" y="220811"/>
                  <a:pt x="277417" y="210889"/>
                </a:cubicBezTo>
                <a:cubicBezTo>
                  <a:pt x="261244" y="200967"/>
                  <a:pt x="248991" y="187424"/>
                  <a:pt x="240657" y="170259"/>
                </a:cubicBezTo>
                <a:cubicBezTo>
                  <a:pt x="232322" y="153094"/>
                  <a:pt x="228155" y="134937"/>
                  <a:pt x="228155" y="115788"/>
                </a:cubicBezTo>
                <a:cubicBezTo>
                  <a:pt x="228155" y="79573"/>
                  <a:pt x="237878" y="51221"/>
                  <a:pt x="257325" y="30733"/>
                </a:cubicBezTo>
                <a:cubicBezTo>
                  <a:pt x="276772" y="10244"/>
                  <a:pt x="301875" y="0"/>
                  <a:pt x="33263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>
            <a:lvl1pPr indent="0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>
                <a:solidFill>
                  <a:schemeClr val="accent1"/>
                </a:solidFill>
              </a:defRPr>
            </a:lvl1pPr>
            <a:lvl2pPr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/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/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/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/>
            </a:lvl9pPr>
          </a:lstStyle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>
            <p:custDataLst>
              <p:tags r:id="rId2"/>
            </p:custDataLst>
          </p:nvPr>
        </p:nvSpPr>
        <p:spPr>
          <a:xfrm>
            <a:off x="0" y="1"/>
            <a:ext cx="5925066" cy="6857998"/>
          </a:xfrm>
          <a:custGeom>
            <a:avLst/>
            <a:gdLst>
              <a:gd name="connsiteX0" fmla="*/ 0 w 5925066"/>
              <a:gd name="connsiteY0" fmla="*/ 0 h 6857998"/>
              <a:gd name="connsiteX1" fmla="*/ 2496066 w 5925066"/>
              <a:gd name="connsiteY1" fmla="*/ 0 h 6857998"/>
              <a:gd name="connsiteX2" fmla="*/ 5925066 w 5925066"/>
              <a:gd name="connsiteY2" fmla="*/ 3429000 h 6857998"/>
              <a:gd name="connsiteX3" fmla="*/ 2496068 w 5925066"/>
              <a:gd name="connsiteY3" fmla="*/ 6857998 h 6857998"/>
              <a:gd name="connsiteX4" fmla="*/ 0 w 5925066"/>
              <a:gd name="connsiteY4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5066" h="6857998">
                <a:moveTo>
                  <a:pt x="0" y="0"/>
                </a:moveTo>
                <a:lnTo>
                  <a:pt x="2496066" y="0"/>
                </a:lnTo>
                <a:lnTo>
                  <a:pt x="5925066" y="3429000"/>
                </a:lnTo>
                <a:lnTo>
                  <a:pt x="2496068" y="6857998"/>
                </a:lnTo>
                <a:lnTo>
                  <a:pt x="0" y="6857998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 l="-50000" r="-5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: 形状 10"/>
          <p:cNvSpPr/>
          <p:nvPr>
            <p:custDataLst>
              <p:tags r:id="rId4"/>
            </p:custDataLst>
          </p:nvPr>
        </p:nvSpPr>
        <p:spPr>
          <a:xfrm>
            <a:off x="0" y="0"/>
            <a:ext cx="4734560" cy="6858000"/>
          </a:xfrm>
          <a:custGeom>
            <a:avLst/>
            <a:gdLst>
              <a:gd name="connsiteX0" fmla="*/ 0 w 4734560"/>
              <a:gd name="connsiteY0" fmla="*/ 0 h 6858000"/>
              <a:gd name="connsiteX1" fmla="*/ 1305560 w 4734560"/>
              <a:gd name="connsiteY1" fmla="*/ 0 h 6858000"/>
              <a:gd name="connsiteX2" fmla="*/ 4734560 w 4734560"/>
              <a:gd name="connsiteY2" fmla="*/ 3429000 h 6858000"/>
              <a:gd name="connsiteX3" fmla="*/ 1305560 w 4734560"/>
              <a:gd name="connsiteY3" fmla="*/ 6858000 h 6858000"/>
              <a:gd name="connsiteX4" fmla="*/ 0 w 473456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4560" h="6858000">
                <a:moveTo>
                  <a:pt x="0" y="0"/>
                </a:moveTo>
                <a:lnTo>
                  <a:pt x="1305560" y="0"/>
                </a:lnTo>
                <a:lnTo>
                  <a:pt x="4734560" y="3429000"/>
                </a:lnTo>
                <a:lnTo>
                  <a:pt x="130556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WPS AI"/>
          <p:cNvSpPr/>
          <p:nvPr>
            <p:custDataLst>
              <p:tags r:id="rId5"/>
            </p:custDataLst>
          </p:nvPr>
        </p:nvSpPr>
        <p:spPr>
          <a:xfrm>
            <a:off x="0" y="116840"/>
            <a:ext cx="3312160" cy="6624320"/>
          </a:xfrm>
          <a:custGeom>
            <a:avLst/>
            <a:gdLst>
              <a:gd name="connsiteX0" fmla="*/ 0 w 2316480"/>
              <a:gd name="connsiteY0" fmla="*/ 0 h 4632960"/>
              <a:gd name="connsiteX1" fmla="*/ 2316480 w 2316480"/>
              <a:gd name="connsiteY1" fmla="*/ 2316480 h 4632960"/>
              <a:gd name="connsiteX2" fmla="*/ 0 w 2316480"/>
              <a:gd name="connsiteY2" fmla="*/ 4632960 h 4632960"/>
              <a:gd name="connsiteX3" fmla="*/ 0 w 2316480"/>
              <a:gd name="connsiteY3" fmla="*/ 0 h 4632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6480" h="4632960">
                <a:moveTo>
                  <a:pt x="0" y="0"/>
                </a:moveTo>
                <a:lnTo>
                  <a:pt x="2316480" y="2316480"/>
                </a:lnTo>
                <a:lnTo>
                  <a:pt x="0" y="46329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6"/>
            </p:custDataLst>
          </p:nvPr>
        </p:nvSpPr>
        <p:spPr>
          <a:xfrm>
            <a:off x="6266815" y="3131107"/>
            <a:ext cx="5711709" cy="761443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3600" u="none" strike="noStrike" cap="none" spc="300" normalizeH="0" baseline="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</a:defRPr>
            </a:lvl1pPr>
          </a:lstStyle>
          <a:p>
            <a:pPr lvl="0" fontAlgn="auto"/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7"/>
            </p:custDataLst>
          </p:nvPr>
        </p:nvSpPr>
        <p:spPr>
          <a:xfrm>
            <a:off x="6266815" y="2168434"/>
            <a:ext cx="5711708" cy="910421"/>
          </a:xfrm>
          <a:noFill/>
        </p:spPr>
        <p:txBody>
          <a:bodyPr wrap="square" rtlCol="0" anchor="b">
            <a:normAutofit/>
          </a:bodyPr>
          <a:lstStyle>
            <a:lvl1pPr marL="0" indent="0">
              <a:buFont typeface="Arial" panose="020B0604020202020204" pitchFamily="34" charset="0"/>
              <a:buNone/>
              <a:defRPr lang="zh-CN" altLang="en-US" sz="4800" dirty="0">
                <a:solidFill>
                  <a:schemeClr val="accent1"/>
                </a:solidFill>
                <a:uFillTx/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2" Type="http://schemas.openxmlformats.org/officeDocument/2006/relationships/theme" Target="../theme/theme4.xml"/><Relationship Id="rId21" Type="http://schemas.openxmlformats.org/officeDocument/2006/relationships/tags" Target="../tags/tag101.xml"/><Relationship Id="rId20" Type="http://schemas.openxmlformats.org/officeDocument/2006/relationships/tags" Target="../tags/tag100.xml"/><Relationship Id="rId2" Type="http://schemas.openxmlformats.org/officeDocument/2006/relationships/slideLayout" Target="../slideLayouts/slideLayout7.xml"/><Relationship Id="rId19" Type="http://schemas.openxmlformats.org/officeDocument/2006/relationships/tags" Target="../tags/tag99.xml"/><Relationship Id="rId18" Type="http://schemas.openxmlformats.org/officeDocument/2006/relationships/tags" Target="../tags/tag98.xml"/><Relationship Id="rId17" Type="http://schemas.openxmlformats.org/officeDocument/2006/relationships/tags" Target="../tags/tag97.xml"/><Relationship Id="rId16" Type="http://schemas.openxmlformats.org/officeDocument/2006/relationships/tags" Target="../tags/tag96.xml"/><Relationship Id="rId15" Type="http://schemas.openxmlformats.org/officeDocument/2006/relationships/tags" Target="../tags/tag95.xml"/><Relationship Id="rId14" Type="http://schemas.openxmlformats.org/officeDocument/2006/relationships/tags" Target="../tags/tag94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3AC26-D034-433E-B799-9BFE0A279E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299B7-DD08-4556-865F-380101F10C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3AC26-D034-433E-B799-9BFE0A279E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299B7-DD08-4556-865F-380101F10C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4800" y="1235075"/>
            <a:ext cx="10800000" cy="4891725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4"/>
            </p:custDataLst>
          </p:nvPr>
        </p:nvSpPr>
        <p:spPr>
          <a:xfrm>
            <a:off x="6948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"/>
            </p:custDataLst>
          </p:nvPr>
        </p:nvSpPr>
        <p:spPr>
          <a:xfrm>
            <a:off x="87516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ea"/>
          <a:ea typeface="+mn-ea"/>
          <a:cs typeface="+mn-ea"/>
          <a:sym typeface="+mn-ea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ea"/>
          <a:ea typeface="+mn-ea"/>
          <a:cs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2"/>
            </p:custDataLst>
          </p:nvPr>
        </p:nvSpPr>
        <p:spPr>
          <a:xfrm>
            <a:off x="1200" y="0"/>
            <a:ext cx="1218960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sz="1355">
              <a:sym typeface="+mn-ea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WPS AI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 userDrawn="1">
            <p:custDataLst>
              <p:tags r:id="rId19"/>
            </p:custDataLst>
          </p:nvPr>
        </p:nvSpPr>
        <p:spPr>
          <a:xfrm>
            <a:off x="202565" y="6377305"/>
            <a:ext cx="704215" cy="480695"/>
          </a:xfrm>
          <a:prstGeom prst="triangl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6" name="等腰三角形 15"/>
          <p:cNvSpPr/>
          <p:nvPr userDrawn="1">
            <p:custDataLst>
              <p:tags r:id="rId20"/>
            </p:custDataLst>
          </p:nvPr>
        </p:nvSpPr>
        <p:spPr>
          <a:xfrm>
            <a:off x="525780" y="6501765"/>
            <a:ext cx="521970" cy="35623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0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" Type="http://schemas.openxmlformats.org/officeDocument/2006/relationships/tags" Target="../tags/tag127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31.xml"/><Relationship Id="rId2" Type="http://schemas.openxmlformats.org/officeDocument/2006/relationships/image" Target="../media/image12.png"/><Relationship Id="rId1" Type="http://schemas.openxmlformats.org/officeDocument/2006/relationships/tags" Target="../tags/tag130.xml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35.xml"/><Relationship Id="rId4" Type="http://schemas.openxmlformats.org/officeDocument/2006/relationships/image" Target="../media/image13.png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37.xml"/><Relationship Id="rId2" Type="http://schemas.openxmlformats.org/officeDocument/2006/relationships/image" Target="../media/image14.png"/><Relationship Id="rId1" Type="http://schemas.openxmlformats.org/officeDocument/2006/relationships/tags" Target="../tags/tag136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5.xml"/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41.xml"/><Relationship Id="rId4" Type="http://schemas.openxmlformats.org/officeDocument/2006/relationships/image" Target="../media/image15.jpeg"/><Relationship Id="rId3" Type="http://schemas.openxmlformats.org/officeDocument/2006/relationships/tags" Target="../tags/tag140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44.xml"/><Relationship Id="rId3" Type="http://schemas.openxmlformats.org/officeDocument/2006/relationships/image" Target="../media/image16.png"/><Relationship Id="rId2" Type="http://schemas.openxmlformats.org/officeDocument/2006/relationships/tags" Target="../tags/tag143.xml"/><Relationship Id="rId1" Type="http://schemas.openxmlformats.org/officeDocument/2006/relationships/tags" Target="../tags/tag14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47.xml"/><Relationship Id="rId2" Type="http://schemas.openxmlformats.org/officeDocument/2006/relationships/tags" Target="../tags/tag146.xml"/><Relationship Id="rId1" Type="http://schemas.openxmlformats.org/officeDocument/2006/relationships/tags" Target="../tags/tag145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51.xml"/><Relationship Id="rId4" Type="http://schemas.openxmlformats.org/officeDocument/2006/relationships/image" Target="../media/image17.png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" Type="http://schemas.openxmlformats.org/officeDocument/2006/relationships/tags" Target="../tags/tag14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2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3.xml"/><Relationship Id="rId5" Type="http://schemas.openxmlformats.org/officeDocument/2006/relationships/tags" Target="../tags/tag153.xml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54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" Type="http://schemas.openxmlformats.org/officeDocument/2006/relationships/tags" Target="../tags/tag159.xml"/><Relationship Id="rId4" Type="http://schemas.openxmlformats.org/officeDocument/2006/relationships/tags" Target="../tags/tag158.xml"/><Relationship Id="rId3" Type="http://schemas.openxmlformats.org/officeDocument/2006/relationships/tags" Target="../tags/tag157.xml"/><Relationship Id="rId2" Type="http://schemas.openxmlformats.org/officeDocument/2006/relationships/tags" Target="../tags/tag156.xml"/><Relationship Id="rId12" Type="http://schemas.openxmlformats.org/officeDocument/2006/relationships/slideLayout" Target="../slideLayouts/slideLayout13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174.xml"/><Relationship Id="rId8" Type="http://schemas.openxmlformats.org/officeDocument/2006/relationships/tags" Target="../tags/tag17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0" Type="http://schemas.openxmlformats.org/officeDocument/2006/relationships/notesSlide" Target="../notesSlides/notesSlide8.xml"/><Relationship Id="rId3" Type="http://schemas.openxmlformats.org/officeDocument/2006/relationships/tags" Target="../tags/tag168.xml"/><Relationship Id="rId29" Type="http://schemas.openxmlformats.org/officeDocument/2006/relationships/slideLayout" Target="../slideLayouts/slideLayout13.xml"/><Relationship Id="rId28" Type="http://schemas.openxmlformats.org/officeDocument/2006/relationships/tags" Target="../tags/tag192.xml"/><Relationship Id="rId27" Type="http://schemas.openxmlformats.org/officeDocument/2006/relationships/image" Target="../media/image18.png"/><Relationship Id="rId26" Type="http://schemas.openxmlformats.org/officeDocument/2006/relationships/tags" Target="../tags/tag191.xml"/><Relationship Id="rId25" Type="http://schemas.openxmlformats.org/officeDocument/2006/relationships/tags" Target="../tags/tag190.xml"/><Relationship Id="rId24" Type="http://schemas.openxmlformats.org/officeDocument/2006/relationships/tags" Target="../tags/tag189.xml"/><Relationship Id="rId23" Type="http://schemas.openxmlformats.org/officeDocument/2006/relationships/tags" Target="../tags/tag188.xml"/><Relationship Id="rId22" Type="http://schemas.openxmlformats.org/officeDocument/2006/relationships/tags" Target="../tags/tag187.xml"/><Relationship Id="rId21" Type="http://schemas.openxmlformats.org/officeDocument/2006/relationships/tags" Target="../tags/tag186.xml"/><Relationship Id="rId20" Type="http://schemas.openxmlformats.org/officeDocument/2006/relationships/tags" Target="../tags/tag185.xml"/><Relationship Id="rId2" Type="http://schemas.openxmlformats.org/officeDocument/2006/relationships/tags" Target="../tags/tag167.xml"/><Relationship Id="rId19" Type="http://schemas.openxmlformats.org/officeDocument/2006/relationships/tags" Target="../tags/tag184.xml"/><Relationship Id="rId18" Type="http://schemas.openxmlformats.org/officeDocument/2006/relationships/tags" Target="../tags/tag183.xml"/><Relationship Id="rId17" Type="http://schemas.openxmlformats.org/officeDocument/2006/relationships/tags" Target="../tags/tag182.xml"/><Relationship Id="rId16" Type="http://schemas.openxmlformats.org/officeDocument/2006/relationships/tags" Target="../tags/tag181.xml"/><Relationship Id="rId15" Type="http://schemas.openxmlformats.org/officeDocument/2006/relationships/tags" Target="../tags/tag180.xml"/><Relationship Id="rId14" Type="http://schemas.openxmlformats.org/officeDocument/2006/relationships/tags" Target="../tags/tag179.xml"/><Relationship Id="rId13" Type="http://schemas.openxmlformats.org/officeDocument/2006/relationships/tags" Target="../tags/tag178.xml"/><Relationship Id="rId12" Type="http://schemas.openxmlformats.org/officeDocument/2006/relationships/tags" Target="../tags/tag177.xml"/><Relationship Id="rId11" Type="http://schemas.openxmlformats.org/officeDocument/2006/relationships/tags" Target="../tags/tag176.xml"/><Relationship Id="rId10" Type="http://schemas.openxmlformats.org/officeDocument/2006/relationships/tags" Target="../tags/tag175.xml"/><Relationship Id="rId1" Type="http://schemas.openxmlformats.org/officeDocument/2006/relationships/tags" Target="../tags/tag166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2" Type="http://schemas.openxmlformats.org/officeDocument/2006/relationships/slideLayout" Target="../slideLayouts/slideLayout13.xml"/><Relationship Id="rId11" Type="http://schemas.openxmlformats.org/officeDocument/2006/relationships/tags" Target="../tags/tag203.xml"/><Relationship Id="rId10" Type="http://schemas.openxmlformats.org/officeDocument/2006/relationships/tags" Target="../tags/tag202.xml"/><Relationship Id="rId1" Type="http://schemas.openxmlformats.org/officeDocument/2006/relationships/tags" Target="../tags/tag193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05.xml"/><Relationship Id="rId2" Type="http://schemas.openxmlformats.org/officeDocument/2006/relationships/image" Target="../media/image19.png"/><Relationship Id="rId1" Type="http://schemas.openxmlformats.org/officeDocument/2006/relationships/tags" Target="../tags/tag204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07.xml"/><Relationship Id="rId2" Type="http://schemas.openxmlformats.org/officeDocument/2006/relationships/image" Target="../media/image20.png"/><Relationship Id="rId1" Type="http://schemas.openxmlformats.org/officeDocument/2006/relationships/tags" Target="../tags/tag206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10.xml"/><Relationship Id="rId3" Type="http://schemas.openxmlformats.org/officeDocument/2006/relationships/image" Target="../media/image21.png"/><Relationship Id="rId2" Type="http://schemas.openxmlformats.org/officeDocument/2006/relationships/tags" Target="../tags/tag209.xml"/><Relationship Id="rId1" Type="http://schemas.openxmlformats.org/officeDocument/2006/relationships/tags" Target="../tags/tag208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13.xml"/><Relationship Id="rId3" Type="http://schemas.openxmlformats.org/officeDocument/2006/relationships/image" Target="../media/image22.png"/><Relationship Id="rId2" Type="http://schemas.openxmlformats.org/officeDocument/2006/relationships/tags" Target="../tags/tag212.xml"/><Relationship Id="rId1" Type="http://schemas.openxmlformats.org/officeDocument/2006/relationships/tags" Target="../tags/tag211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3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tags" Target="../tags/tag2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tags" Target="../tags/tag229.xml"/><Relationship Id="rId1" Type="http://schemas.openxmlformats.org/officeDocument/2006/relationships/tags" Target="../tags/tag228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3.xml"/><Relationship Id="rId3" Type="http://schemas.openxmlformats.org/officeDocument/2006/relationships/image" Target="../media/image4.png"/><Relationship Id="rId2" Type="http://schemas.openxmlformats.org/officeDocument/2006/relationships/tags" Target="../tags/tag112.xml"/><Relationship Id="rId1" Type="http://schemas.openxmlformats.org/officeDocument/2006/relationships/tags" Target="../tags/tag11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6.xml"/><Relationship Id="rId3" Type="http://schemas.openxmlformats.org/officeDocument/2006/relationships/image" Target="../media/image5.png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119.xml"/><Relationship Id="rId3" Type="http://schemas.openxmlformats.org/officeDocument/2006/relationships/image" Target="../media/image6.png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121.xml"/><Relationship Id="rId2" Type="http://schemas.openxmlformats.org/officeDocument/2006/relationships/image" Target="../media/image5.png"/><Relationship Id="rId1" Type="http://schemas.openxmlformats.org/officeDocument/2006/relationships/tags" Target="../tags/tag120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2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tags" Target="../tags/tag122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3.xml"/><Relationship Id="rId6" Type="http://schemas.openxmlformats.org/officeDocument/2006/relationships/tags" Target="../tags/tag126.xml"/><Relationship Id="rId5" Type="http://schemas.openxmlformats.org/officeDocument/2006/relationships/image" Target="../media/image11.png"/><Relationship Id="rId4" Type="http://schemas.openxmlformats.org/officeDocument/2006/relationships/tags" Target="../tags/tag125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sz="7200"/>
              <a:t>课堂行为</a:t>
            </a:r>
            <a:br>
              <a:rPr sz="7200"/>
            </a:br>
            <a:r>
              <a:rPr sz="7200"/>
              <a:t>智能</a:t>
            </a:r>
            <a:r>
              <a:rPr>
                <a:sym typeface="+mn-ea"/>
              </a:rPr>
              <a:t>分析</a:t>
            </a:r>
            <a:r>
              <a:rPr sz="7200"/>
              <a:t>系统</a:t>
            </a:r>
            <a:endParaRPr sz="7200"/>
          </a:p>
        </p:txBody>
      </p:sp>
      <p:sp>
        <p:nvSpPr>
          <p:cNvPr id="7" name="日期时间"/>
          <p:cNvSpPr>
            <a:spLocks noGrp="1"/>
          </p:cNvSpPr>
          <p:nvPr>
            <p:ph type="body" sz="quarter" idx="14"/>
            <p:custDataLst>
              <p:tags r:id="rId2"/>
            </p:custDataLst>
          </p:nvPr>
        </p:nvSpPr>
        <p:spPr>
          <a:xfrm>
            <a:off x="725227" y="4262527"/>
            <a:ext cx="5129455" cy="470572"/>
          </a:xfrm>
        </p:spPr>
        <p:txBody>
          <a:bodyPr/>
          <a:lstStyle/>
          <a:p>
            <a:r>
              <a:rPr lang="en-US" altLang="zh-CN" b="1" dirty="0"/>
              <a:t>2025/10/21</a:t>
            </a:r>
            <a:endParaRPr lang="en-US" altLang="zh-CN" b="1" dirty="0"/>
          </a:p>
        </p:txBody>
      </p:sp>
      <p:sp>
        <p:nvSpPr>
          <p:cNvPr id="8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725227" y="3732145"/>
            <a:ext cx="5129455" cy="470572"/>
          </a:xfrm>
          <a:prstGeom prst="rect">
            <a:avLst/>
          </a:prstGeom>
        </p:spPr>
        <p:txBody>
          <a:bodyPr>
            <a:noAutofit/>
          </a:bodyPr>
          <a:p>
            <a:r>
              <a:rPr altLang="en-US" sz="2000" b="1"/>
              <a:t>第十五组：</a:t>
            </a:r>
            <a:r>
              <a:rPr sz="2000" b="1">
                <a:sym typeface="+mn-ea"/>
              </a:rPr>
              <a:t>徐易杰、</a:t>
            </a:r>
            <a:r>
              <a:rPr altLang="en-US" sz="2000" b="1"/>
              <a:t>丁佳英、</a:t>
            </a:r>
            <a:r>
              <a:rPr sz="2000" b="1"/>
              <a:t>王敏涛</a:t>
            </a:r>
            <a:endParaRPr sz="2000" b="1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3600" dirty="0"/>
              <a:t>开发思路与过程</a:t>
            </a:r>
            <a:endParaRPr lang="en-US" altLang="zh-CN" sz="36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PART 02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2.1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需求分析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075" y="1703070"/>
            <a:ext cx="8505190" cy="2667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99490" y="11715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原项目的</a:t>
            </a:r>
            <a:r>
              <a:rPr lang="en-US" altLang="zh-CN" b="1" dirty="0"/>
              <a:t>“</a:t>
            </a:r>
            <a:r>
              <a:rPr lang="zh-CN" altLang="en-US" b="1" dirty="0"/>
              <a:t>需求分析</a:t>
            </a:r>
            <a:r>
              <a:rPr lang="en-US" altLang="zh-CN" b="1" dirty="0"/>
              <a:t>”</a:t>
            </a:r>
            <a:endParaRPr lang="en-US" altLang="zh-CN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1362075" y="4689475"/>
            <a:ext cx="7759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>
                <a:solidFill>
                  <a:srgbClr val="FF0000"/>
                </a:solidFill>
              </a:rPr>
              <a:t>结论：属于</a:t>
            </a:r>
            <a:r>
              <a:rPr lang="en-US" altLang="zh-CN" dirty="0">
                <a:solidFill>
                  <a:srgbClr val="FF0000"/>
                </a:solidFill>
              </a:rPr>
              <a:t>“</a:t>
            </a:r>
            <a:r>
              <a:rPr lang="zh-CN" altLang="en-US" dirty="0">
                <a:solidFill>
                  <a:srgbClr val="FF0000"/>
                </a:solidFill>
                <a:sym typeface="+mn-ea"/>
              </a:rPr>
              <a:t>现象级</a:t>
            </a:r>
            <a:r>
              <a:rPr lang="en-US" altLang="zh-CN" dirty="0">
                <a:solidFill>
                  <a:srgbClr val="FF0000"/>
                </a:solidFill>
              </a:rPr>
              <a:t>”</a:t>
            </a:r>
            <a:r>
              <a:rPr lang="zh-CN" altLang="en-US" dirty="0">
                <a:solidFill>
                  <a:srgbClr val="FF0000"/>
                </a:solidFill>
              </a:rPr>
              <a:t>分析，不足以支撑进一步的开发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2.1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需求分析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830580" y="1017905"/>
            <a:ext cx="6179185" cy="645160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r>
              <a:rPr lang="en-US" altLang="zh-CN">
                <a:solidFill>
                  <a:schemeClr val="tx1"/>
                </a:solidFill>
              </a:rPr>
              <a:t>1. </a:t>
            </a:r>
            <a:r>
              <a:rPr lang="zh-CN" altLang="en-US">
                <a:solidFill>
                  <a:schemeClr val="tx1"/>
                </a:solidFill>
              </a:rPr>
              <a:t>对象扩展：让每个对象的需求都有细粒度落实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732915" y="1561465"/>
            <a:ext cx="8726170" cy="43846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2.1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需求分析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650365" y="938530"/>
            <a:ext cx="84194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整个</a:t>
            </a:r>
            <a:r>
              <a:rPr lang="zh-CN" altLang="en-US" b="1" dirty="0"/>
              <a:t>需求分析图</a:t>
            </a:r>
            <a:r>
              <a:rPr lang="zh-CN" altLang="en-US" dirty="0"/>
              <a:t>如下所示：实际上我们</a:t>
            </a:r>
            <a:r>
              <a:rPr lang="zh-CN" altLang="en-US" b="1" dirty="0"/>
              <a:t>并没有完成所有内容</a:t>
            </a:r>
            <a:r>
              <a:rPr lang="zh-CN" altLang="en-US" dirty="0"/>
              <a:t>，只</a:t>
            </a:r>
            <a:r>
              <a:rPr lang="zh-CN" altLang="en-US" b="1" dirty="0"/>
              <a:t>挑选了核心内容完成</a:t>
            </a:r>
            <a:r>
              <a:rPr lang="zh-CN" altLang="en-US" dirty="0"/>
              <a:t>：</a:t>
            </a:r>
            <a:r>
              <a:rPr lang="en-US" altLang="zh-CN" dirty="0"/>
              <a:t>Web</a:t>
            </a:r>
            <a:r>
              <a:rPr lang="zh-CN" altLang="en-US" dirty="0"/>
              <a:t>管理后台（上）和工控机客户端（中）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380" y="1780540"/>
            <a:ext cx="8172450" cy="47821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2.1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需求分析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059180" y="1139825"/>
            <a:ext cx="5080000" cy="1337945"/>
          </a:xfrm>
          <a:prstGeom prst="rect">
            <a:avLst/>
          </a:prstGeom>
        </p:spPr>
        <p:txBody>
          <a:bodyPr wrap="square">
            <a:normAutofit/>
          </a:bodyPr>
          <a:p>
            <a:pPr marL="0" indent="0">
              <a:lnSpc>
                <a:spcPts val="1800"/>
              </a:lnSpc>
              <a:spcBef>
                <a:spcPts val="900"/>
              </a:spcBef>
              <a:spcAft>
                <a:spcPct val="0"/>
              </a:spcAft>
            </a:pPr>
            <a:r>
              <a:rPr lang="en-US" altLang="zh-CN" sz="1600" b="1" i="0">
                <a:solidFill>
                  <a:schemeClr val="tx1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2. </a:t>
            </a:r>
            <a:r>
              <a:rPr lang="zh-CN" altLang="en-US" sz="1600" b="1" i="0">
                <a:solidFill>
                  <a:schemeClr val="tx1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功能扩展：从单一到多元</a:t>
            </a:r>
            <a:endParaRPr lang="zh-CN" altLang="en-US" sz="1600" b="1" i="0">
              <a:solidFill>
                <a:schemeClr val="tx1"/>
              </a:solidFill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pPr marL="0" indent="0">
              <a:lnSpc>
                <a:spcPts val="2100"/>
              </a:lnSpc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1" i="0">
                <a:solidFill>
                  <a:schemeClr val="tx1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初始阶段：仅支持 “抬头率” 单一指标计算</a:t>
            </a:r>
            <a:endParaRPr lang="zh-CN" altLang="en-US" sz="1600" b="1" i="0">
              <a:solidFill>
                <a:schemeClr val="tx1"/>
              </a:solidFill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  <a:p>
            <a:pPr marL="0" indent="0">
              <a:lnSpc>
                <a:spcPts val="2100"/>
              </a:lnSpc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1" i="0">
                <a:solidFill>
                  <a:schemeClr val="tx1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当前阶段：多元化的课堂行为数据的查询与分析</a:t>
            </a:r>
            <a:endParaRPr lang="zh-CN" altLang="en-US" sz="1600" b="1" i="0">
              <a:solidFill>
                <a:schemeClr val="tx1"/>
              </a:solidFill>
              <a:latin typeface="Arial" panose="020B0604020202020204" pitchFamily="34" charset="0"/>
              <a:ea typeface="+mn-lt"/>
              <a:cs typeface="Arial" panose="020B0604020202020204" pitchFamily="34" charset="0"/>
            </a:endParaRPr>
          </a:p>
        </p:txBody>
      </p:sp>
      <p:pic>
        <p:nvPicPr>
          <p:cNvPr id="5" name="图片 4" descr="016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37385" y="2008505"/>
            <a:ext cx="7862570" cy="44227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2.1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需求分析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059180" y="1139825"/>
            <a:ext cx="5080000" cy="1337945"/>
          </a:xfrm>
          <a:prstGeom prst="rect">
            <a:avLst/>
          </a:prstGeom>
        </p:spPr>
        <p:txBody>
          <a:bodyPr wrap="square">
            <a:normAutofit/>
          </a:bodyPr>
          <a:p>
            <a:pPr marL="0" indent="0">
              <a:lnSpc>
                <a:spcPts val="1800"/>
              </a:lnSpc>
              <a:spcBef>
                <a:spcPts val="900"/>
              </a:spcBef>
              <a:spcAft>
                <a:spcPct val="0"/>
              </a:spcAft>
            </a:pPr>
            <a:r>
              <a:rPr lang="en-US" altLang="zh-CN" sz="1600" b="0" i="0">
                <a:solidFill>
                  <a:schemeClr val="tx1"/>
                </a:solidFill>
                <a:ea typeface="+mn-lt"/>
                <a:cs typeface="+mn-lt"/>
              </a:rPr>
              <a:t>2. </a:t>
            </a:r>
            <a:r>
              <a:rPr lang="zh-CN" altLang="en-US" sz="1600" b="0" i="0">
                <a:solidFill>
                  <a:schemeClr val="tx1"/>
                </a:solidFill>
                <a:ea typeface="+mn-lt"/>
                <a:cs typeface="+mn-lt"/>
              </a:rPr>
              <a:t>功能扩展：从单一到多元</a:t>
            </a:r>
            <a:endParaRPr lang="zh-CN" altLang="en-US" sz="1600" b="0" i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lnSpc>
                <a:spcPts val="2100"/>
              </a:lnSpc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1" i="0">
                <a:solidFill>
                  <a:schemeClr val="tx1"/>
                </a:solidFill>
                <a:ea typeface="+mn-lt"/>
                <a:cs typeface="+mn-lt"/>
              </a:rPr>
              <a:t>初始阶段</a:t>
            </a:r>
            <a:r>
              <a:rPr lang="zh-CN" altLang="en-US" sz="1600" b="0" i="0">
                <a:solidFill>
                  <a:schemeClr val="tx1"/>
                </a:solidFill>
                <a:ea typeface="+mn-lt"/>
                <a:cs typeface="+mn-lt"/>
              </a:rPr>
              <a:t>：仅支持 “抬头率” 单一指标计算</a:t>
            </a:r>
            <a:endParaRPr lang="zh-CN" altLang="en-US" sz="1600" b="0" i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lnSpc>
                <a:spcPts val="2100"/>
              </a:lnSpc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r>
              <a:rPr lang="zh-CN" altLang="en-US" sz="1600" b="1" i="0">
                <a:solidFill>
                  <a:schemeClr val="tx1"/>
                </a:solidFill>
                <a:ea typeface="+mn-lt"/>
                <a:cs typeface="+mn-lt"/>
              </a:rPr>
              <a:t>当前阶段</a:t>
            </a:r>
            <a:r>
              <a:rPr lang="zh-CN" altLang="en-US" sz="1600" b="0" i="0">
                <a:solidFill>
                  <a:schemeClr val="tx1"/>
                </a:solidFill>
                <a:ea typeface="+mn-lt"/>
                <a:cs typeface="+mn-lt"/>
              </a:rPr>
              <a:t>：多元化的课堂行为数据的查询与分析</a:t>
            </a:r>
            <a:endParaRPr lang="zh-CN" altLang="en-US" sz="1600" b="0" i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lnSpc>
                <a:spcPts val="2100"/>
              </a:lnSpc>
              <a:spcBef>
                <a:spcPct val="0"/>
              </a:spcBef>
              <a:spcAft>
                <a:spcPct val="0"/>
              </a:spcAft>
              <a:buFont typeface="Arial" panose="020B0604020202020204"/>
              <a:buNone/>
            </a:pPr>
            <a:endParaRPr lang="zh-CN" altLang="en-US" sz="1600" b="0" i="0">
              <a:solidFill>
                <a:schemeClr val="tx1"/>
              </a:solidFill>
              <a:ea typeface="+mn-lt"/>
              <a:cs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055" y="2134235"/>
            <a:ext cx="8653145" cy="40779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2.2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增量开发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83540" y="1164590"/>
            <a:ext cx="10970260" cy="49301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tx1"/>
                </a:solidFill>
              </a:rPr>
              <a:t>1. Web </a:t>
            </a:r>
            <a:r>
              <a:rPr lang="zh-CN" altLang="en-US">
                <a:solidFill>
                  <a:schemeClr val="tx1"/>
                </a:solidFill>
              </a:rPr>
              <a:t>端服务构建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>
                <a:solidFill>
                  <a:schemeClr val="tx1"/>
                </a:solidFill>
              </a:rPr>
              <a:t>数据查询层：</a:t>
            </a:r>
            <a:r>
              <a:rPr lang="zh-CN" altLang="en-US">
                <a:solidFill>
                  <a:schemeClr val="tx1"/>
                </a:solidFill>
              </a:rPr>
              <a:t>支持按帧编号、人数范围、抬头率范围、抬头人数范围、低头人数范围、平滑率范围多维度筛选，实现学生课堂行为数据的精确查询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1">
                <a:solidFill>
                  <a:schemeClr val="tx1"/>
                </a:solidFill>
              </a:rPr>
              <a:t>数据分析层：</a:t>
            </a:r>
            <a:r>
              <a:rPr lang="zh-CN" altLang="en-US">
                <a:solidFill>
                  <a:schemeClr val="tx1"/>
                </a:solidFill>
              </a:rPr>
              <a:t>集成</a:t>
            </a:r>
            <a:r>
              <a:rPr lang="en-US" altLang="zh-CN">
                <a:solidFill>
                  <a:schemeClr val="tx1"/>
                </a:solidFill>
              </a:rPr>
              <a:t> ECharts </a:t>
            </a:r>
            <a:r>
              <a:rPr lang="zh-CN" altLang="en-US">
                <a:solidFill>
                  <a:schemeClr val="tx1"/>
                </a:solidFill>
              </a:rPr>
              <a:t>可视化组件，自动生成：</a:t>
            </a:r>
            <a:endParaRPr lang="zh-CN" altLang="en-US">
              <a:solidFill>
                <a:schemeClr val="tx1"/>
              </a:solidFill>
            </a:endParaRPr>
          </a:p>
          <a:p>
            <a:pPr lvl="2" indent="0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/>
                </a:solidFill>
              </a:rPr>
              <a:t>①</a:t>
            </a:r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</a:rPr>
              <a:t>趋势图：每一检测帧的抬头率变化</a:t>
            </a:r>
            <a:endParaRPr lang="zh-CN" altLang="en-US">
              <a:solidFill>
                <a:schemeClr val="tx1"/>
              </a:solidFill>
            </a:endParaRPr>
          </a:p>
          <a:p>
            <a:pPr lvl="2" indent="0"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/>
                </a:solidFill>
              </a:rPr>
              <a:t>②</a:t>
            </a:r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>
                <a:solidFill>
                  <a:schemeClr val="tx1"/>
                </a:solidFill>
              </a:rPr>
              <a:t>对比图：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每一检测帧的抬头与低头人数对比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  <a:p>
            <a:r>
              <a:rPr lang="en-US" altLang="zh-CN">
                <a:solidFill>
                  <a:schemeClr val="tx1"/>
                </a:solidFill>
              </a:rPr>
              <a:t>2. </a:t>
            </a:r>
            <a:r>
              <a:rPr lang="zh-CN" altLang="en-US">
                <a:solidFill>
                  <a:schemeClr val="tx1"/>
                </a:solidFill>
              </a:rPr>
              <a:t>拓宽</a:t>
            </a:r>
            <a:r>
              <a:rPr lang="zh-CN">
                <a:solidFill>
                  <a:schemeClr val="tx1"/>
                </a:solidFill>
              </a:rPr>
              <a:t>检测模型的范围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识别模块扩展：基于</a:t>
            </a:r>
            <a:r>
              <a:rPr lang="en-US" altLang="zh-CN">
                <a:solidFill>
                  <a:schemeClr val="tx1"/>
                </a:solidFill>
              </a:rPr>
              <a:t> YOLOv8 </a:t>
            </a:r>
            <a:r>
              <a:rPr lang="zh-CN" altLang="en-US">
                <a:solidFill>
                  <a:schemeClr val="tx1"/>
                </a:solidFill>
              </a:rPr>
              <a:t>的目标检测</a:t>
            </a:r>
            <a:r>
              <a:rPr lang="en-US" altLang="zh-CN">
                <a:solidFill>
                  <a:schemeClr val="tx1"/>
                </a:solidFill>
              </a:rPr>
              <a:t> + </a:t>
            </a:r>
            <a:r>
              <a:rPr lang="zh-CN" altLang="en-US">
                <a:solidFill>
                  <a:schemeClr val="tx1"/>
                </a:solidFill>
              </a:rPr>
              <a:t>时序分析，能够实时检测学生课堂行为</a:t>
            </a:r>
            <a:endParaRPr lang="zh-CN" altLang="en-US">
              <a:solidFill>
                <a:schemeClr val="tx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优化抬头率算法：结合人脸关键点检测，使检测更加精准</a:t>
            </a:r>
            <a:endParaRPr lang="zh-CN" altLang="en-US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2.3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迭代开发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38530" y="949960"/>
            <a:ext cx="10462895" cy="2928620"/>
          </a:xfrm>
          <a:prstGeom prst="rect">
            <a:avLst/>
          </a:prstGeom>
          <a:noFill/>
        </p:spPr>
        <p:txBody>
          <a:bodyPr wrap="square" rtlCol="0">
            <a:normAutofit lnSpcReduction="20000"/>
          </a:bodyPr>
          <a:p>
            <a:r>
              <a:rPr lang="zh-CN" altLang="en-US">
                <a:solidFill>
                  <a:schemeClr val="tx1"/>
                </a:solidFill>
              </a:rPr>
              <a:t>①</a:t>
            </a:r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实现了个人级别的数据收集与分析：</a:t>
            </a:r>
            <a:r>
              <a:rPr lang="zh-CN" altLang="en-US">
                <a:solidFill>
                  <a:schemeClr val="tx1"/>
                </a:solidFill>
              </a:rPr>
              <a:t>模型实现了人脸检测</a:t>
            </a:r>
            <a:r>
              <a:rPr lang="en-US" altLang="zh-CN">
                <a:solidFill>
                  <a:schemeClr val="tx1"/>
                </a:solidFill>
              </a:rPr>
              <a:t>+</a:t>
            </a:r>
            <a:r>
              <a:rPr lang="zh-CN" altLang="en-US">
                <a:solidFill>
                  <a:schemeClr val="tx1"/>
                </a:solidFill>
              </a:rPr>
              <a:t>课堂行为检测，实现学生级的数据收集与处理。</a:t>
            </a:r>
            <a:r>
              <a:rPr lang="zh-CN" altLang="en-US" b="1">
                <a:solidFill>
                  <a:schemeClr val="tx1"/>
                </a:solidFill>
              </a:rPr>
              <a:t>（原先的模型只能进行整个班级的数据处理）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ym typeface="+mn-ea"/>
              </a:rPr>
              <a:t>②</a:t>
            </a:r>
            <a:r>
              <a:rPr lang="en-US" altLang="zh-CN">
                <a:sym typeface="+mn-ea"/>
              </a:rPr>
              <a:t> </a:t>
            </a:r>
            <a:r>
              <a:rPr lang="zh-CN" altLang="en-US" b="1">
                <a:sym typeface="+mn-ea"/>
              </a:rPr>
              <a:t>模型性能提升：</a:t>
            </a:r>
            <a:endParaRPr lang="zh-CN" altLang="en-US" b="1">
              <a:sym typeface="+mn-ea"/>
            </a:endParaRPr>
          </a:p>
          <a:p>
            <a:pPr indent="457200"/>
            <a:r>
              <a:rPr lang="zh-CN" altLang="en-US" b="1">
                <a:solidFill>
                  <a:schemeClr val="tx1"/>
                </a:solidFill>
              </a:rPr>
              <a:t>通过补充训练数据</a:t>
            </a:r>
            <a:r>
              <a:rPr lang="zh-CN" altLang="en-US">
                <a:solidFill>
                  <a:schemeClr val="tx1"/>
                </a:solidFill>
              </a:rPr>
              <a:t>（收集公开数据集），</a:t>
            </a:r>
            <a:r>
              <a:rPr lang="zh-CN" altLang="en-US" b="1">
                <a:solidFill>
                  <a:schemeClr val="tx1"/>
                </a:solidFill>
              </a:rPr>
              <a:t>优化</a:t>
            </a:r>
            <a:r>
              <a:rPr lang="en-US" altLang="zh-CN" b="1">
                <a:solidFill>
                  <a:schemeClr val="tx1"/>
                </a:solidFill>
              </a:rPr>
              <a:t>AI</a:t>
            </a:r>
            <a:r>
              <a:rPr lang="zh-CN" altLang="en-US" b="1">
                <a:solidFill>
                  <a:schemeClr val="tx1"/>
                </a:solidFill>
              </a:rPr>
              <a:t>检测模型架构</a:t>
            </a:r>
            <a:r>
              <a:rPr lang="zh-CN" altLang="en-US">
                <a:solidFill>
                  <a:schemeClr val="tx1"/>
                </a:solidFill>
              </a:rPr>
              <a:t>（</a:t>
            </a:r>
            <a:r>
              <a:rPr lang="en-US" altLang="zh-CN">
                <a:solidFill>
                  <a:schemeClr val="tx1"/>
                </a:solidFill>
              </a:rPr>
              <a:t>yolov5-&gt;yolov8</a:t>
            </a:r>
            <a:r>
              <a:rPr lang="zh-CN" altLang="en-US">
                <a:solidFill>
                  <a:schemeClr val="tx1"/>
                </a:solidFill>
              </a:rPr>
              <a:t>），</a:t>
            </a:r>
            <a:r>
              <a:rPr lang="zh-CN" altLang="en-US" b="1">
                <a:solidFill>
                  <a:schemeClr val="tx1"/>
                </a:solidFill>
              </a:rPr>
              <a:t>建立更完善的模型评价体系</a:t>
            </a:r>
            <a:r>
              <a:rPr lang="zh-CN" altLang="en-US">
                <a:solidFill>
                  <a:schemeClr val="tx1"/>
                </a:solidFill>
              </a:rPr>
              <a:t>（做了更多的指标测试），进一步提升了模型的性能</a:t>
            </a:r>
            <a:endParaRPr lang="zh-CN" altLang="en-US">
              <a:solidFill>
                <a:schemeClr val="tx1"/>
              </a:solidFill>
            </a:endParaRPr>
          </a:p>
          <a:p>
            <a:pPr indent="457200"/>
            <a:endParaRPr lang="zh-CN" altLang="en-US">
              <a:solidFill>
                <a:schemeClr val="tx1"/>
              </a:solidFill>
            </a:endParaRPr>
          </a:p>
          <a:p>
            <a:r>
              <a:rPr lang="zh-CN" altLang="en-US">
                <a:solidFill>
                  <a:schemeClr val="tx1"/>
                </a:solidFill>
              </a:rPr>
              <a:t>③</a:t>
            </a:r>
            <a:r>
              <a:rPr lang="en-US" altLang="zh-CN">
                <a:solidFill>
                  <a:schemeClr val="tx1"/>
                </a:solidFill>
              </a:rPr>
              <a:t> </a:t>
            </a:r>
            <a:r>
              <a:rPr lang="zh-CN" altLang="en-US" b="1">
                <a:solidFill>
                  <a:schemeClr val="tx1"/>
                </a:solidFill>
              </a:rPr>
              <a:t>优化了</a:t>
            </a:r>
            <a:r>
              <a:rPr lang="en-US" altLang="zh-CN" b="1">
                <a:solidFill>
                  <a:schemeClr val="tx1"/>
                </a:solidFill>
              </a:rPr>
              <a:t>App</a:t>
            </a:r>
            <a:r>
              <a:rPr lang="zh-CN" altLang="en-US" b="1">
                <a:solidFill>
                  <a:schemeClr val="tx1"/>
                </a:solidFill>
              </a:rPr>
              <a:t>端和</a:t>
            </a:r>
            <a:r>
              <a:rPr lang="en-US" altLang="zh-CN" b="1">
                <a:solidFill>
                  <a:schemeClr val="tx1"/>
                </a:solidFill>
              </a:rPr>
              <a:t>Web</a:t>
            </a:r>
            <a:r>
              <a:rPr lang="zh-CN" altLang="en-US" b="1">
                <a:solidFill>
                  <a:schemeClr val="tx1"/>
                </a:solidFill>
              </a:rPr>
              <a:t>端的界面与交互</a:t>
            </a:r>
            <a:endParaRPr lang="zh-CN" altLang="en-US">
              <a:solidFill>
                <a:schemeClr val="tx1"/>
              </a:solidFill>
            </a:endParaRPr>
          </a:p>
          <a:p>
            <a:pPr indent="457200"/>
            <a:r>
              <a:rPr lang="en-US" altLang="zh-CN">
                <a:solidFill>
                  <a:schemeClr val="tx1"/>
                </a:solidFill>
              </a:rPr>
              <a:t>Qt </a:t>
            </a:r>
            <a:r>
              <a:rPr lang="zh-CN" altLang="en-US">
                <a:solidFill>
                  <a:schemeClr val="tx1"/>
                </a:solidFill>
              </a:rPr>
              <a:t>客户端升级：新增数据查看功能、大模型参数调整功能、上传视频与推理功能、</a:t>
            </a:r>
            <a:r>
              <a:rPr lang="en-US" altLang="zh-CN">
                <a:solidFill>
                  <a:schemeClr val="tx1"/>
                </a:solidFill>
              </a:rPr>
              <a:t>CSV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导出</a:t>
            </a:r>
            <a:r>
              <a:rPr lang="zh-CN" altLang="en-US">
                <a:solidFill>
                  <a:schemeClr val="tx1"/>
                </a:solidFill>
              </a:rPr>
              <a:t>功能、</a:t>
            </a:r>
            <a:r>
              <a:rPr lang="en-US" altLang="zh-CN">
                <a:solidFill>
                  <a:schemeClr val="tx1"/>
                </a:solidFill>
              </a:rPr>
              <a:t>JSON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导出</a:t>
            </a:r>
            <a:r>
              <a:rPr lang="zh-CN" altLang="en-US">
                <a:solidFill>
                  <a:schemeClr val="tx1"/>
                </a:solidFill>
              </a:rPr>
              <a:t>功能、模型权重选择功能</a:t>
            </a:r>
            <a:endParaRPr lang="zh-CN" altLang="en-US">
              <a:solidFill>
                <a:schemeClr val="tx1"/>
              </a:solidFill>
            </a:endParaRPr>
          </a:p>
          <a:p>
            <a:pPr indent="457200"/>
            <a:r>
              <a:rPr lang="en-US" altLang="zh-CN">
                <a:solidFill>
                  <a:schemeClr val="tx1"/>
                </a:solidFill>
              </a:rPr>
              <a:t>Web </a:t>
            </a:r>
            <a:r>
              <a:rPr lang="zh-CN" altLang="en-US">
                <a:solidFill>
                  <a:schemeClr val="tx1"/>
                </a:solidFill>
              </a:rPr>
              <a:t>端体验：优化图表加载速度、新增数据查询分析与可视化功能</a:t>
            </a:r>
            <a:endParaRPr lang="zh-CN" altLang="en-US">
              <a:solidFill>
                <a:schemeClr val="tx1"/>
              </a:solidFill>
            </a:endParaRPr>
          </a:p>
          <a:p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38020" y="3745230"/>
            <a:ext cx="7886700" cy="25146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5529225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2400" y="1431925"/>
            <a:ext cx="9346565" cy="473011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22400" y="600710"/>
            <a:ext cx="949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原项目：</a:t>
            </a:r>
            <a:r>
              <a:rPr lang="zh-CN" altLang="en-US" b="1" dirty="0"/>
              <a:t>无法把行为数据对应到人，</a:t>
            </a:r>
            <a:r>
              <a:rPr lang="zh-CN" altLang="en-US" dirty="0"/>
              <a:t>只能对整张图片做一个宏观的数据统计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ae0e6497cd9db30b02377b12e9e943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2715" y="1530350"/>
            <a:ext cx="4491990" cy="2527935"/>
          </a:xfrm>
          <a:prstGeom prst="rect">
            <a:avLst/>
          </a:prstGeom>
        </p:spPr>
      </p:pic>
      <p:pic>
        <p:nvPicPr>
          <p:cNvPr id="6" name="图片 5" descr="70dd447ba83d228313515c98b5aa82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080" y="3955415"/>
            <a:ext cx="4492625" cy="2527935"/>
          </a:xfrm>
          <a:prstGeom prst="rect">
            <a:avLst/>
          </a:prstGeom>
        </p:spPr>
      </p:pic>
      <p:pic>
        <p:nvPicPr>
          <p:cNvPr id="7" name="图片 6" descr="5e2a4d2811649ee0eee885cfece288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920" y="1529715"/>
            <a:ext cx="4495800" cy="2529205"/>
          </a:xfrm>
          <a:prstGeom prst="rect">
            <a:avLst/>
          </a:prstGeom>
        </p:spPr>
      </p:pic>
      <p:pic>
        <p:nvPicPr>
          <p:cNvPr id="8" name="图片 7" descr="576d99c9613d6d1757a20c4dd7c431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920" y="3954780"/>
            <a:ext cx="4495165" cy="25292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2080" y="422275"/>
            <a:ext cx="978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现项目：通过</a:t>
            </a:r>
            <a:r>
              <a:rPr lang="zh-CN" altLang="en-US" b="1" dirty="0"/>
              <a:t>预先导入人脸数据</a:t>
            </a:r>
            <a:r>
              <a:rPr lang="zh-CN" altLang="en-US" dirty="0"/>
              <a:t>，能把行为数据和人脸对应，实现</a:t>
            </a:r>
            <a:r>
              <a:rPr lang="zh-CN" altLang="en-US" b="1" dirty="0"/>
              <a:t>个人级别的数据收集和分析</a:t>
            </a:r>
            <a:endParaRPr lang="zh-CN" altLang="en-US" b="1" dirty="0"/>
          </a:p>
        </p:txBody>
      </p:sp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sz="3600" dirty="0"/>
              <a:t>项目背景</a:t>
            </a:r>
            <a:r>
              <a:rPr lang="en-US" altLang="zh-CN" sz="3600" dirty="0"/>
              <a:t>与</a:t>
            </a:r>
            <a:r>
              <a:rPr sz="3600" dirty="0"/>
              <a:t>成果展示</a:t>
            </a:r>
            <a:endParaRPr sz="3600" dirty="0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PART 01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02080" y="422275"/>
            <a:ext cx="97878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现项目：通过</a:t>
            </a:r>
            <a:r>
              <a:rPr lang="zh-CN" altLang="en-US" b="1" dirty="0"/>
              <a:t>预先导入人脸数据</a:t>
            </a:r>
            <a:r>
              <a:rPr lang="zh-CN" altLang="en-US" dirty="0"/>
              <a:t>，能把行为数据和人脸对应，实现</a:t>
            </a:r>
            <a:r>
              <a:rPr lang="zh-CN" altLang="en-US" b="1" dirty="0"/>
              <a:t>个人级别的数据收集和分析</a:t>
            </a:r>
            <a:endParaRPr lang="zh-CN" altLang="en-US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8245" y="1393190"/>
            <a:ext cx="10067925" cy="47447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2.4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cs typeface="Arial" panose="020B0604020202020204" pitchFamily="34" charset="0"/>
              </a:rPr>
              <a:t>重构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6" name="圆角矩形 5"/>
          <p:cNvSpPr/>
          <p:nvPr>
            <p:custDataLst>
              <p:tags r:id="rId2"/>
            </p:custDataLst>
          </p:nvPr>
        </p:nvSpPr>
        <p:spPr>
          <a:xfrm>
            <a:off x="696000" y="1448463"/>
            <a:ext cx="3374280" cy="4518740"/>
          </a:xfrm>
          <a:prstGeom prst="roundRect">
            <a:avLst>
              <a:gd name="adj" fmla="val 7078"/>
            </a:avLst>
          </a:prstGeom>
          <a:gradFill flip="none" rotWithShape="1">
            <a:gsLst>
              <a:gs pos="0">
                <a:schemeClr val="bg1">
                  <a:lumMod val="5000"/>
                  <a:lumOff val="95000"/>
                  <a:alpha val="0"/>
                </a:schemeClr>
              </a:gs>
              <a:gs pos="79000">
                <a:schemeClr val="accent1">
                  <a:lumMod val="20000"/>
                  <a:lumOff val="80000"/>
                  <a:alpha val="20000"/>
                </a:schemeClr>
              </a:gs>
            </a:gsLst>
            <a:lin ang="10800000" scaled="1"/>
            <a:tileRect/>
          </a:gradFill>
          <a:ln w="25400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965379" y="2362314"/>
            <a:ext cx="2835412" cy="34838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在项目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早期阶段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，我们就将核心逻辑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进行了合理的模块化设计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：模型加载、检测推理、可视化展示分别独立成模块。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因此，在项目后期并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没有在结构重构上花费大量时间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，而是保持了这一良好的代码组织。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965379" y="1772610"/>
            <a:ext cx="2835412" cy="526503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模块化拆分与函数化封装</a:t>
            </a:r>
            <a:endParaRPr lang="zh-CN" altLang="en-US" sz="17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9" name="圆角矩形 1"/>
          <p:cNvSpPr/>
          <p:nvPr>
            <p:custDataLst>
              <p:tags r:id="rId5"/>
            </p:custDataLst>
          </p:nvPr>
        </p:nvSpPr>
        <p:spPr>
          <a:xfrm>
            <a:off x="4424640" y="1448463"/>
            <a:ext cx="3374280" cy="4518740"/>
          </a:xfrm>
          <a:prstGeom prst="roundRect">
            <a:avLst>
              <a:gd name="adj" fmla="val 7078"/>
            </a:avLst>
          </a:prstGeom>
          <a:gradFill flip="none" rotWithShape="1">
            <a:gsLst>
              <a:gs pos="0">
                <a:schemeClr val="bg1">
                  <a:lumMod val="5000"/>
                  <a:lumOff val="95000"/>
                  <a:alpha val="0"/>
                </a:schemeClr>
              </a:gs>
              <a:gs pos="79000">
                <a:schemeClr val="accent2">
                  <a:lumMod val="20000"/>
                  <a:lumOff val="80000"/>
                  <a:alpha val="20000"/>
                </a:schemeClr>
              </a:gs>
            </a:gsLst>
            <a:lin ang="10800000" scaled="1"/>
            <a:tileRect/>
          </a:gradFill>
          <a:ln w="25400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4694019" y="2362314"/>
            <a:ext cx="2835412" cy="34838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为了快速验证功能，我们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在早期确实使用过少量硬编码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（如文件路径、类别名等）。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在后期优化阶段，这些部分都被替换为统一的配置文件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（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config.yaml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），提高了系统的灵活性与可维护性。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4694019" y="1772610"/>
            <a:ext cx="2835412" cy="526503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>
                <a:solidFill>
                  <a:schemeClr val="accent2"/>
                </a:solidFill>
                <a:latin typeface="+mn-ea"/>
                <a:cs typeface="+mn-ea"/>
                <a:sym typeface="+mn-ea"/>
              </a:rPr>
              <a:t>去除硬编码、配置化改进</a:t>
            </a:r>
            <a:endParaRPr lang="zh-CN" altLang="en-US" sz="1700" b="1">
              <a:solidFill>
                <a:schemeClr val="accent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8"/>
            </p:custDataLst>
          </p:nvPr>
        </p:nvSpPr>
        <p:spPr>
          <a:xfrm>
            <a:off x="8122075" y="1448463"/>
            <a:ext cx="3374280" cy="4518740"/>
          </a:xfrm>
          <a:prstGeom prst="roundRect">
            <a:avLst>
              <a:gd name="adj" fmla="val 7078"/>
            </a:avLst>
          </a:prstGeom>
          <a:gradFill flip="none" rotWithShape="1">
            <a:gsLst>
              <a:gs pos="0">
                <a:schemeClr val="bg1">
                  <a:lumMod val="5000"/>
                  <a:lumOff val="95000"/>
                  <a:alpha val="0"/>
                </a:schemeClr>
              </a:gs>
              <a:gs pos="79000">
                <a:schemeClr val="accent3">
                  <a:lumMod val="20000"/>
                  <a:lumOff val="80000"/>
                  <a:alpha val="20000"/>
                </a:schemeClr>
              </a:gs>
            </a:gsLst>
            <a:lin ang="10800000" scaled="1"/>
            <a:tileRect/>
          </a:gradFill>
          <a:ln w="25400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1"/>
          <p:cNvSpPr/>
          <p:nvPr>
            <p:custDataLst>
              <p:tags r:id="rId9"/>
            </p:custDataLst>
          </p:nvPr>
        </p:nvSpPr>
        <p:spPr>
          <a:xfrm>
            <a:off x="8383834" y="2362314"/>
            <a:ext cx="2835412" cy="34838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在模型训练和推理过程中，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为了便于观察模型性能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，我们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在实现初期就加入了日志记录机制（</a:t>
            </a:r>
            <a:r>
              <a:rPr lang="en-US" altLang="zh-CN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logging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模块）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。这</a:t>
            </a:r>
            <a:r>
              <a:rPr lang="zh-CN" altLang="en-US" sz="1600" b="1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为后续调试和性能分析提供了重要支持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，也体现了我们对可追溯性和工程化质量的关注。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15"/>
          <p:cNvSpPr/>
          <p:nvPr>
            <p:custDataLst>
              <p:tags r:id="rId10"/>
            </p:custDataLst>
          </p:nvPr>
        </p:nvSpPr>
        <p:spPr>
          <a:xfrm>
            <a:off x="8391454" y="1772610"/>
            <a:ext cx="2835412" cy="526503"/>
          </a:xfrm>
          <a:prstGeom prst="rect">
            <a:avLst/>
          </a:prstGeom>
          <a:noFill/>
        </p:spPr>
        <p:txBody>
          <a:bodyPr wrap="square" lIns="90000" tIns="46800" rIns="9000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700" b="1">
                <a:solidFill>
                  <a:schemeClr val="accent3"/>
                </a:solidFill>
                <a:latin typeface="+mn-ea"/>
                <a:cs typeface="+mn-ea"/>
                <a:sym typeface="+mn-ea"/>
              </a:rPr>
              <a:t>日志系统的完善</a:t>
            </a:r>
            <a:endParaRPr lang="zh-CN" altLang="en-US" sz="1700" b="1">
              <a:solidFill>
                <a:schemeClr val="accent3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19250" y="1008380"/>
            <a:ext cx="8114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开发思路：预防大于弥补，在开发阶段尽可能减少不规范</a:t>
            </a:r>
            <a:endParaRPr lang="zh-CN" altLang="en-US" dirty="0"/>
          </a:p>
        </p:txBody>
      </p:sp>
    </p:spTree>
    <p:custDataLst>
      <p:tags r:id="rId1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2.5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cs typeface="Arial" panose="020B0604020202020204" pitchFamily="34" charset="0"/>
              </a:rPr>
              <a:t>代码管理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5200" y="963930"/>
            <a:ext cx="10396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我们使用</a:t>
            </a:r>
            <a:r>
              <a:rPr lang="en-US" altLang="zh-CN" dirty="0"/>
              <a:t> Git </a:t>
            </a:r>
            <a:r>
              <a:rPr lang="zh-CN" altLang="en-US" dirty="0"/>
              <a:t>管理整个项目代码，并托管在</a:t>
            </a:r>
            <a:r>
              <a:rPr lang="en-US" altLang="zh-CN" dirty="0"/>
              <a:t> GitHub </a:t>
            </a:r>
            <a:r>
              <a:rPr lang="zh-CN" altLang="en-US" dirty="0"/>
              <a:t>上，方便组员协作、记录修改历史、以及后续维护。</a:t>
            </a:r>
            <a:endParaRPr lang="zh-CN" altLang="en-US" dirty="0"/>
          </a:p>
        </p:txBody>
      </p:sp>
      <p:cxnSp>
        <p:nvCxnSpPr>
          <p:cNvPr id="239" name="直接连接符 238"/>
          <p:cNvCxnSpPr/>
          <p:nvPr>
            <p:custDataLst>
              <p:tags r:id="rId2"/>
            </p:custDataLst>
          </p:nvPr>
        </p:nvCxnSpPr>
        <p:spPr>
          <a:xfrm>
            <a:off x="4094634" y="3024272"/>
            <a:ext cx="0" cy="1196607"/>
          </a:xfrm>
          <a:prstGeom prst="line">
            <a:avLst/>
          </a:prstGeom>
          <a:ln w="9525">
            <a:gradFill>
              <a:gsLst>
                <a:gs pos="100000">
                  <a:schemeClr val="accent1">
                    <a:alpha val="0"/>
                  </a:schemeClr>
                </a:gs>
                <a:gs pos="0">
                  <a:schemeClr val="accent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0" name="直接连接符 239"/>
          <p:cNvCxnSpPr/>
          <p:nvPr>
            <p:custDataLst>
              <p:tags r:id="rId3"/>
            </p:custDataLst>
          </p:nvPr>
        </p:nvCxnSpPr>
        <p:spPr>
          <a:xfrm>
            <a:off x="7945148" y="3024272"/>
            <a:ext cx="0" cy="1196607"/>
          </a:xfrm>
          <a:prstGeom prst="line">
            <a:avLst/>
          </a:prstGeom>
          <a:ln w="9525">
            <a:gradFill>
              <a:gsLst>
                <a:gs pos="100000">
                  <a:schemeClr val="accent1">
                    <a:alpha val="0"/>
                  </a:schemeClr>
                </a:gs>
                <a:gs pos="0">
                  <a:schemeClr val="accent1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1" name="任意多边形: 形状 8"/>
          <p:cNvSpPr/>
          <p:nvPr>
            <p:custDataLst>
              <p:tags r:id="rId4"/>
            </p:custDataLst>
          </p:nvPr>
        </p:nvSpPr>
        <p:spPr>
          <a:xfrm>
            <a:off x="4658501" y="1662882"/>
            <a:ext cx="2722781" cy="2722781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gradFill>
              <a:gsLst>
                <a:gs pos="70000">
                  <a:schemeClr val="accent1">
                    <a:alpha val="0"/>
                  </a:schemeClr>
                </a:gs>
                <a:gs pos="33000">
                  <a:schemeClr val="accent1">
                    <a:alpha val="30000"/>
                  </a:schemeClr>
                </a:gs>
              </a:gsLst>
              <a:lin ang="18900000" scaled="1"/>
            </a:gradFill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2" name="椭圆 241"/>
          <p:cNvSpPr/>
          <p:nvPr>
            <p:custDataLst>
              <p:tags r:id="rId5"/>
            </p:custDataLst>
          </p:nvPr>
        </p:nvSpPr>
        <p:spPr>
          <a:xfrm>
            <a:off x="3976196" y="2912915"/>
            <a:ext cx="231726" cy="231726"/>
          </a:xfrm>
          <a:prstGeom prst="ellipse">
            <a:avLst/>
          </a:prstGeom>
          <a:gradFill>
            <a:gsLst>
              <a:gs pos="3000">
                <a:schemeClr val="accent1">
                  <a:alpha val="0"/>
                </a:schemeClr>
              </a:gs>
              <a:gs pos="100000">
                <a:schemeClr val="accent1">
                  <a:alpha val="5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50800" dir="5400000" algn="ctr" rotWithShape="0">
              <a:schemeClr val="accent1">
                <a:alpha val="59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3" name="任意多边形: 形状 8"/>
          <p:cNvSpPr/>
          <p:nvPr>
            <p:custDataLst>
              <p:tags r:id="rId6"/>
            </p:custDataLst>
          </p:nvPr>
        </p:nvSpPr>
        <p:spPr>
          <a:xfrm>
            <a:off x="5046642" y="2079988"/>
            <a:ext cx="1927188" cy="1927188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  <a:effectLst>
            <a:outerShdw blurRad="228600" sx="102000" sy="102000" algn="ctr" rotWithShape="0">
              <a:schemeClr val="accent1">
                <a:alpha val="25000"/>
              </a:scheme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4" name="任意多边形: 形状 8"/>
          <p:cNvSpPr/>
          <p:nvPr>
            <p:custDataLst>
              <p:tags r:id="rId7"/>
            </p:custDataLst>
          </p:nvPr>
        </p:nvSpPr>
        <p:spPr>
          <a:xfrm>
            <a:off x="5197264" y="2515118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5" name="任意多边形: 形状 8"/>
          <p:cNvSpPr/>
          <p:nvPr>
            <p:custDataLst>
              <p:tags r:id="rId8"/>
            </p:custDataLst>
          </p:nvPr>
        </p:nvSpPr>
        <p:spPr>
          <a:xfrm>
            <a:off x="4492430" y="2110885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6" name="任意多边形: 形状 3"/>
          <p:cNvSpPr/>
          <p:nvPr>
            <p:custDataLst>
              <p:tags r:id="rId9"/>
            </p:custDataLst>
          </p:nvPr>
        </p:nvSpPr>
        <p:spPr>
          <a:xfrm>
            <a:off x="4841951" y="1490374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600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100000"/>
                </a:schemeClr>
              </a:gs>
            </a:gsLst>
            <a:lin ang="13500000" scaled="0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="eaVert" wrap="none" rtlCol="0" anchor="ctr"/>
          <a:p>
            <a:pPr algn="ctr"/>
            <a:endParaRPr lang="en-US" altLang="zh-CN" b="1">
              <a:solidFill>
                <a:schemeClr val="lt1"/>
              </a:solidFill>
            </a:endParaRPr>
          </a:p>
        </p:txBody>
      </p:sp>
      <p:sp>
        <p:nvSpPr>
          <p:cNvPr id="247" name="任意多边形: 形状 8"/>
          <p:cNvSpPr/>
          <p:nvPr>
            <p:custDataLst>
              <p:tags r:id="rId10"/>
            </p:custDataLst>
          </p:nvPr>
        </p:nvSpPr>
        <p:spPr>
          <a:xfrm>
            <a:off x="6250973" y="1494880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5700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="eaVert" rtlCol="0" anchor="ctr"/>
          <a:p>
            <a:pPr algn="ctr"/>
            <a:endParaRPr lang="en-US" altLang="zh-CN" b="1">
              <a:solidFill>
                <a:schemeClr val="lt1"/>
              </a:solidFill>
            </a:endParaRPr>
          </a:p>
        </p:txBody>
      </p:sp>
      <p:sp>
        <p:nvSpPr>
          <p:cNvPr id="248" name="任意多边形: 形状 8"/>
          <p:cNvSpPr/>
          <p:nvPr>
            <p:custDataLst>
              <p:tags r:id="rId11"/>
            </p:custDataLst>
          </p:nvPr>
        </p:nvSpPr>
        <p:spPr>
          <a:xfrm>
            <a:off x="5908534" y="2507394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9" name="任意多边形: 形状 8"/>
          <p:cNvSpPr/>
          <p:nvPr>
            <p:custDataLst>
              <p:tags r:id="rId12"/>
            </p:custDataLst>
          </p:nvPr>
        </p:nvSpPr>
        <p:spPr>
          <a:xfrm>
            <a:off x="6614655" y="2097368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0" name="椭圆 249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4055369" y="2992088"/>
            <a:ext cx="72985" cy="72985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1" name="椭圆 250"/>
          <p:cNvSpPr/>
          <p:nvPr>
            <p:custDataLst>
              <p:tags r:id="rId14"/>
            </p:custDataLst>
          </p:nvPr>
        </p:nvSpPr>
        <p:spPr>
          <a:xfrm>
            <a:off x="5902741" y="4007820"/>
            <a:ext cx="231726" cy="231726"/>
          </a:xfrm>
          <a:prstGeom prst="ellipse">
            <a:avLst/>
          </a:prstGeom>
          <a:gradFill>
            <a:gsLst>
              <a:gs pos="3000">
                <a:schemeClr val="accent2">
                  <a:alpha val="0"/>
                </a:schemeClr>
              </a:gs>
              <a:gs pos="100000">
                <a:schemeClr val="accent2">
                  <a:alpha val="5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50800" dir="5400000" algn="ctr" rotWithShape="0">
              <a:schemeClr val="accent2">
                <a:alpha val="59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2" name="椭圆 251"/>
          <p:cNvSpPr>
            <a:spLocks noChangeAspect="1"/>
          </p:cNvSpPr>
          <p:nvPr>
            <p:custDataLst>
              <p:tags r:id="rId15"/>
            </p:custDataLst>
          </p:nvPr>
        </p:nvSpPr>
        <p:spPr>
          <a:xfrm>
            <a:off x="5981914" y="4086993"/>
            <a:ext cx="72985" cy="72985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3" name="椭圆 252"/>
          <p:cNvSpPr/>
          <p:nvPr>
            <p:custDataLst>
              <p:tags r:id="rId16"/>
            </p:custDataLst>
          </p:nvPr>
        </p:nvSpPr>
        <p:spPr>
          <a:xfrm>
            <a:off x="7831860" y="2909696"/>
            <a:ext cx="231726" cy="231726"/>
          </a:xfrm>
          <a:prstGeom prst="ellipse">
            <a:avLst/>
          </a:prstGeom>
          <a:gradFill>
            <a:gsLst>
              <a:gs pos="3000">
                <a:schemeClr val="accent1">
                  <a:alpha val="0"/>
                </a:schemeClr>
              </a:gs>
              <a:gs pos="100000">
                <a:schemeClr val="accent1">
                  <a:alpha val="5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50800" dir="5400000" algn="ctr" rotWithShape="0">
              <a:schemeClr val="accent1">
                <a:alpha val="59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54" name="椭圆 253"/>
          <p:cNvSpPr>
            <a:spLocks noChangeAspect="1"/>
          </p:cNvSpPr>
          <p:nvPr>
            <p:custDataLst>
              <p:tags r:id="rId17"/>
            </p:custDataLst>
          </p:nvPr>
        </p:nvSpPr>
        <p:spPr>
          <a:xfrm>
            <a:off x="7911033" y="2988869"/>
            <a:ext cx="72985" cy="72985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255" name="直接连接符 254"/>
          <p:cNvCxnSpPr/>
          <p:nvPr>
            <p:custDataLst>
              <p:tags r:id="rId18"/>
            </p:custDataLst>
          </p:nvPr>
        </p:nvCxnSpPr>
        <p:spPr>
          <a:xfrm>
            <a:off x="6018604" y="4122396"/>
            <a:ext cx="0" cy="1196607"/>
          </a:xfrm>
          <a:prstGeom prst="line">
            <a:avLst/>
          </a:prstGeom>
          <a:ln w="9525">
            <a:gradFill>
              <a:gsLst>
                <a:gs pos="100000">
                  <a:schemeClr val="accent2">
                    <a:alpha val="0"/>
                  </a:schemeClr>
                </a:gs>
                <a:gs pos="0">
                  <a:schemeClr val="accent2">
                    <a:alpha val="2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6" name="标题"/>
          <p:cNvSpPr txBox="1"/>
          <p:nvPr>
            <p:custDataLst>
              <p:tags r:id="rId19"/>
            </p:custDataLst>
          </p:nvPr>
        </p:nvSpPr>
        <p:spPr>
          <a:xfrm>
            <a:off x="1079008" y="2988821"/>
            <a:ext cx="2431836" cy="37848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r"/>
            <a:r>
              <a:rPr lang="en-US" altLang="zh-CN" sz="1600" b="1" spc="300" dirty="0">
                <a:solidFill>
                  <a:schemeClr val="accent1"/>
                </a:solidFill>
                <a:latin typeface="+mn-ea"/>
              </a:rPr>
              <a:t>1.</a:t>
            </a:r>
            <a:r>
              <a:rPr lang="zh-CN" altLang="en-US" sz="1600" b="1" spc="300" dirty="0">
                <a:solidFill>
                  <a:schemeClr val="accent1"/>
                </a:solidFill>
                <a:latin typeface="+mn-ea"/>
              </a:rPr>
              <a:t>所有更改都有记录，可追踪到具体提交者。</a:t>
            </a:r>
            <a:endParaRPr lang="zh-CN" altLang="en-US" sz="1600" b="1" spc="3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58" name="标题"/>
          <p:cNvSpPr txBox="1"/>
          <p:nvPr>
            <p:custDataLst>
              <p:tags r:id="rId20"/>
            </p:custDataLst>
          </p:nvPr>
        </p:nvSpPr>
        <p:spPr>
          <a:xfrm>
            <a:off x="4828540" y="4865370"/>
            <a:ext cx="2838450" cy="37846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/>
            <a:r>
              <a:rPr lang="en-US" altLang="zh-CN" sz="1600" b="1" spc="300" dirty="0">
                <a:solidFill>
                  <a:schemeClr val="accent2"/>
                </a:solidFill>
                <a:latin typeface="+mn-ea"/>
              </a:rPr>
              <a:t>2.</a:t>
            </a:r>
            <a:r>
              <a:rPr lang="zh-CN" altLang="en-US" sz="1600" b="1" spc="300" dirty="0">
                <a:solidFill>
                  <a:schemeClr val="accent2"/>
                </a:solidFill>
                <a:latin typeface="+mn-ea"/>
              </a:rPr>
              <a:t>通过</a:t>
            </a:r>
            <a:r>
              <a:rPr lang="en-US" altLang="zh-CN" sz="1600" b="1" spc="300" dirty="0">
                <a:solidFill>
                  <a:schemeClr val="accent2"/>
                </a:solidFill>
                <a:latin typeface="+mn-ea"/>
              </a:rPr>
              <a:t> commit </a:t>
            </a:r>
            <a:r>
              <a:rPr lang="zh-CN" altLang="en-US" sz="1600" b="1" spc="300" dirty="0">
                <a:solidFill>
                  <a:schemeClr val="accent2"/>
                </a:solidFill>
                <a:latin typeface="+mn-ea"/>
              </a:rPr>
              <a:t>历史可以查看每次功能的演进。</a:t>
            </a:r>
            <a:endParaRPr lang="zh-CN" altLang="en-US" sz="1600" b="1" spc="300" dirty="0">
              <a:solidFill>
                <a:schemeClr val="accent2"/>
              </a:solidFill>
              <a:latin typeface="+mn-ea"/>
            </a:endParaRPr>
          </a:p>
        </p:txBody>
      </p:sp>
      <p:sp>
        <p:nvSpPr>
          <p:cNvPr id="260" name="标题"/>
          <p:cNvSpPr txBox="1"/>
          <p:nvPr>
            <p:custDataLst>
              <p:tags r:id="rId21"/>
            </p:custDataLst>
          </p:nvPr>
        </p:nvSpPr>
        <p:spPr>
          <a:xfrm>
            <a:off x="8352600" y="2844041"/>
            <a:ext cx="2431836" cy="378486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l"/>
            <a:r>
              <a:rPr lang="en-US" altLang="zh-CN" sz="1600" b="1" spc="300" dirty="0">
                <a:solidFill>
                  <a:schemeClr val="accent1"/>
                </a:solidFill>
                <a:latin typeface="+mn-ea"/>
              </a:rPr>
              <a:t>3.</a:t>
            </a:r>
            <a:r>
              <a:rPr lang="zh-CN" altLang="en-US" sz="1600" b="1" spc="300" dirty="0">
                <a:solidFill>
                  <a:schemeClr val="accent1"/>
                </a:solidFill>
                <a:latin typeface="+mn-ea"/>
              </a:rPr>
              <a:t>出现错误时可以快速回退到稳定版本。</a:t>
            </a:r>
            <a:endParaRPr lang="zh-CN" altLang="en-US" sz="1600" b="1" spc="300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262" name="任意多边形: 形状 3"/>
          <p:cNvSpPr/>
          <p:nvPr>
            <p:custDataLst>
              <p:tags r:id="rId22"/>
            </p:custDataLst>
          </p:nvPr>
        </p:nvSpPr>
        <p:spPr>
          <a:xfrm>
            <a:off x="5548071" y="1895895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4000">
                <a:schemeClr val="accent1"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100000"/>
                </a:schemeClr>
              </a:gs>
            </a:gsLst>
            <a:lin ang="13500000" scaled="0"/>
          </a:gra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="eaVert" wrap="none" rtlCol="0" anchor="ctr"/>
          <a:p>
            <a:pPr algn="ctr"/>
            <a:endParaRPr lang="en-US" altLang="zh-CN" b="1">
              <a:solidFill>
                <a:schemeClr val="lt1"/>
              </a:solidFill>
            </a:endParaRPr>
          </a:p>
        </p:txBody>
      </p:sp>
      <p:sp>
        <p:nvSpPr>
          <p:cNvPr id="263" name="任意多边形: 形状 8"/>
          <p:cNvSpPr/>
          <p:nvPr>
            <p:custDataLst>
              <p:tags r:id="rId23"/>
            </p:custDataLst>
          </p:nvPr>
        </p:nvSpPr>
        <p:spPr>
          <a:xfrm>
            <a:off x="4492430" y="2110885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>
            <a:noFill/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4" name="任意多边形: 形状 8"/>
          <p:cNvSpPr/>
          <p:nvPr>
            <p:custDataLst>
              <p:tags r:id="rId24"/>
            </p:custDataLst>
          </p:nvPr>
        </p:nvSpPr>
        <p:spPr>
          <a:xfrm>
            <a:off x="5197264" y="2515118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1">
                  <a:alpha val="10000"/>
                </a:schemeClr>
              </a:gs>
            </a:gsLst>
            <a:lin ang="5400000" scaled="0"/>
          </a:gradFill>
          <a:ln>
            <a:noFill/>
          </a:ln>
          <a:scene3d>
            <a:camera prst="isometricLeftDown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5" name="任意多边形: 形状 8"/>
          <p:cNvSpPr/>
          <p:nvPr>
            <p:custDataLst>
              <p:tags r:id="rId25"/>
            </p:custDataLst>
          </p:nvPr>
        </p:nvSpPr>
        <p:spPr>
          <a:xfrm>
            <a:off x="5908534" y="2507394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1">
                  <a:alpha val="20000"/>
                </a:schemeClr>
              </a:gs>
            </a:gsLst>
            <a:lin ang="5400000" scaled="0"/>
          </a:gradFill>
          <a:ln>
            <a:noFill/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6" name="任意多边形: 形状 8"/>
          <p:cNvSpPr/>
          <p:nvPr>
            <p:custDataLst>
              <p:tags r:id="rId26"/>
            </p:custDataLst>
          </p:nvPr>
        </p:nvSpPr>
        <p:spPr>
          <a:xfrm>
            <a:off x="6614655" y="2097368"/>
            <a:ext cx="948146" cy="948146"/>
          </a:xfrm>
          <a:custGeom>
            <a:avLst/>
            <a:gdLst>
              <a:gd name="connsiteX0" fmla="*/ 0 w 935355"/>
              <a:gd name="connsiteY0" fmla="*/ 0 h 935355"/>
              <a:gd name="connsiteX1" fmla="*/ 935355 w 935355"/>
              <a:gd name="connsiteY1" fmla="*/ 0 h 935355"/>
              <a:gd name="connsiteX2" fmla="*/ 935355 w 935355"/>
              <a:gd name="connsiteY2" fmla="*/ 935355 h 935355"/>
              <a:gd name="connsiteX3" fmla="*/ 0 w 935355"/>
              <a:gd name="connsiteY3" fmla="*/ 935355 h 935355"/>
              <a:gd name="connsiteX4" fmla="*/ 0 w 935355"/>
              <a:gd name="connsiteY4" fmla="*/ 0 h 935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355" h="935355">
                <a:moveTo>
                  <a:pt x="0" y="0"/>
                </a:moveTo>
                <a:lnTo>
                  <a:pt x="935355" y="0"/>
                </a:lnTo>
                <a:lnTo>
                  <a:pt x="935355" y="935355"/>
                </a:lnTo>
                <a:lnTo>
                  <a:pt x="0" y="935355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78000"/>
                </a:schemeClr>
              </a:gs>
              <a:gs pos="100000">
                <a:schemeClr val="accent1">
                  <a:alpha val="20000"/>
                </a:schemeClr>
              </a:gs>
            </a:gsLst>
            <a:lin ang="5400000" scaled="0"/>
          </a:gradFill>
          <a:ln>
            <a:noFill/>
          </a:ln>
          <a:scene3d>
            <a:camera prst="isometricRightUp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69" name="文本框 268"/>
          <p:cNvSpPr txBox="1"/>
          <p:nvPr/>
        </p:nvSpPr>
        <p:spPr>
          <a:xfrm>
            <a:off x="1133475" y="56267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/>
              <a:t>example</a:t>
            </a:r>
            <a:r>
              <a:rPr lang="zh-CN" altLang="en-US" dirty="0"/>
              <a:t>：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426970" y="5626735"/>
            <a:ext cx="8419465" cy="1008380"/>
          </a:xfrm>
          <a:prstGeom prst="rect">
            <a:avLst/>
          </a:prstGeom>
        </p:spPr>
      </p:pic>
    </p:spTree>
    <p:custDataLst>
      <p:tags r:id="rId28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2.5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cs typeface="Arial" panose="020B0604020202020204" pitchFamily="34" charset="0"/>
              </a:rPr>
              <a:t>代码管理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59" name="边界"/>
          <p:cNvSpPr/>
          <p:nvPr>
            <p:custDataLst>
              <p:tags r:id="rId2"/>
            </p:custDataLst>
          </p:nvPr>
        </p:nvSpPr>
        <p:spPr>
          <a:xfrm>
            <a:off x="2534357" y="1679546"/>
            <a:ext cx="5567843" cy="4913044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cs typeface="微软雅黑" panose="020B0503020204020204" charset="-122"/>
              <a:sym typeface="+mn-ea"/>
            </a:endParaRPr>
          </a:p>
        </p:txBody>
      </p:sp>
      <p:sp>
        <p:nvSpPr>
          <p:cNvPr id="60" name="任意多边形: 形状 103"/>
          <p:cNvSpPr/>
          <p:nvPr>
            <p:custDataLst>
              <p:tags r:id="rId3"/>
            </p:custDataLst>
          </p:nvPr>
        </p:nvSpPr>
        <p:spPr>
          <a:xfrm>
            <a:off x="2529583" y="5488979"/>
            <a:ext cx="718233" cy="797355"/>
          </a:xfrm>
          <a:custGeom>
            <a:avLst/>
            <a:gdLst>
              <a:gd name="connsiteX0" fmla="*/ -154 w 791051"/>
              <a:gd name="connsiteY0" fmla="*/ 275204 h 878219"/>
              <a:gd name="connsiteX1" fmla="*/ -154 w 791051"/>
              <a:gd name="connsiteY1" fmla="*/ 602388 h 878219"/>
              <a:gd name="connsiteX2" fmla="*/ 55758 w 791051"/>
              <a:gd name="connsiteY2" fmla="*/ 699257 h 878219"/>
              <a:gd name="connsiteX3" fmla="*/ 339127 w 791051"/>
              <a:gd name="connsiteY3" fmla="*/ 862896 h 878219"/>
              <a:gd name="connsiteX4" fmla="*/ 451046 w 791051"/>
              <a:gd name="connsiteY4" fmla="*/ 862896 h 878219"/>
              <a:gd name="connsiteX5" fmla="*/ 734891 w 791051"/>
              <a:gd name="connsiteY5" fmla="*/ 699257 h 878219"/>
              <a:gd name="connsiteX6" fmla="*/ 790898 w 791051"/>
              <a:gd name="connsiteY6" fmla="*/ 602388 h 878219"/>
              <a:gd name="connsiteX7" fmla="*/ 790898 w 791051"/>
              <a:gd name="connsiteY7" fmla="*/ 275204 h 878219"/>
              <a:gd name="connsiteX8" fmla="*/ 734891 w 791051"/>
              <a:gd name="connsiteY8" fmla="*/ 178239 h 878219"/>
              <a:gd name="connsiteX9" fmla="*/ 451046 w 791051"/>
              <a:gd name="connsiteY9" fmla="*/ 14695 h 878219"/>
              <a:gd name="connsiteX10" fmla="*/ 339127 w 791051"/>
              <a:gd name="connsiteY10" fmla="*/ 14695 h 878219"/>
              <a:gd name="connsiteX11" fmla="*/ 55758 w 791051"/>
              <a:gd name="connsiteY11" fmla="*/ 178239 h 878219"/>
              <a:gd name="connsiteX12" fmla="*/ -154 w 791051"/>
              <a:gd name="connsiteY12" fmla="*/ 275204 h 87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91051" h="878219">
                <a:moveTo>
                  <a:pt x="-154" y="275204"/>
                </a:moveTo>
                <a:lnTo>
                  <a:pt x="-154" y="602388"/>
                </a:lnTo>
                <a:cubicBezTo>
                  <a:pt x="-125" y="642335"/>
                  <a:pt x="21182" y="679245"/>
                  <a:pt x="55758" y="699257"/>
                </a:cubicBezTo>
                <a:lnTo>
                  <a:pt x="339127" y="862896"/>
                </a:lnTo>
                <a:cubicBezTo>
                  <a:pt x="373750" y="882908"/>
                  <a:pt x="416422" y="882908"/>
                  <a:pt x="451046" y="862896"/>
                </a:cubicBezTo>
                <a:lnTo>
                  <a:pt x="734891" y="699257"/>
                </a:lnTo>
                <a:cubicBezTo>
                  <a:pt x="769523" y="679283"/>
                  <a:pt x="790869" y="642364"/>
                  <a:pt x="790898" y="602388"/>
                </a:cubicBezTo>
                <a:lnTo>
                  <a:pt x="790898" y="275204"/>
                </a:lnTo>
                <a:cubicBezTo>
                  <a:pt x="790898" y="235199"/>
                  <a:pt x="769552" y="198223"/>
                  <a:pt x="734891" y="178239"/>
                </a:cubicBezTo>
                <a:lnTo>
                  <a:pt x="451046" y="14695"/>
                </a:lnTo>
                <a:cubicBezTo>
                  <a:pt x="416422" y="-5317"/>
                  <a:pt x="373750" y="-5317"/>
                  <a:pt x="339127" y="14695"/>
                </a:cubicBezTo>
                <a:lnTo>
                  <a:pt x="55758" y="178239"/>
                </a:lnTo>
                <a:cubicBezTo>
                  <a:pt x="21154" y="198261"/>
                  <a:pt x="-154" y="235218"/>
                  <a:pt x="-154" y="27520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 algn="ctr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000" b="1">
                <a:solidFill>
                  <a:srgbClr val="FFFFFF"/>
                </a:solidFill>
                <a:uFillTx/>
                <a:cs typeface="微软雅黑" panose="020B0503020204020204" charset="-122"/>
                <a:sym typeface="+mn-ea"/>
              </a:rPr>
              <a:t>03</a:t>
            </a:r>
            <a:endParaRPr lang="en-US" altLang="zh-CN" sz="2000" b="1">
              <a:solidFill>
                <a:srgbClr val="FFFFFF"/>
              </a:solidFill>
              <a:uFillTx/>
              <a:cs typeface="微软雅黑" panose="020B0503020204020204" charset="-122"/>
              <a:sym typeface="+mn-ea"/>
            </a:endParaRPr>
          </a:p>
        </p:txBody>
      </p:sp>
      <p:sp>
        <p:nvSpPr>
          <p:cNvPr id="61" name="任意多边形: 形状 103"/>
          <p:cNvSpPr/>
          <p:nvPr>
            <p:custDataLst>
              <p:tags r:id="rId4"/>
            </p:custDataLst>
          </p:nvPr>
        </p:nvSpPr>
        <p:spPr>
          <a:xfrm>
            <a:off x="2529583" y="3735344"/>
            <a:ext cx="718233" cy="797355"/>
          </a:xfrm>
          <a:custGeom>
            <a:avLst/>
            <a:gdLst>
              <a:gd name="connsiteX0" fmla="*/ -154 w 791051"/>
              <a:gd name="connsiteY0" fmla="*/ 275204 h 878219"/>
              <a:gd name="connsiteX1" fmla="*/ -154 w 791051"/>
              <a:gd name="connsiteY1" fmla="*/ 602388 h 878219"/>
              <a:gd name="connsiteX2" fmla="*/ 55758 w 791051"/>
              <a:gd name="connsiteY2" fmla="*/ 699257 h 878219"/>
              <a:gd name="connsiteX3" fmla="*/ 339127 w 791051"/>
              <a:gd name="connsiteY3" fmla="*/ 862896 h 878219"/>
              <a:gd name="connsiteX4" fmla="*/ 451046 w 791051"/>
              <a:gd name="connsiteY4" fmla="*/ 862896 h 878219"/>
              <a:gd name="connsiteX5" fmla="*/ 734891 w 791051"/>
              <a:gd name="connsiteY5" fmla="*/ 699257 h 878219"/>
              <a:gd name="connsiteX6" fmla="*/ 790898 w 791051"/>
              <a:gd name="connsiteY6" fmla="*/ 602388 h 878219"/>
              <a:gd name="connsiteX7" fmla="*/ 790898 w 791051"/>
              <a:gd name="connsiteY7" fmla="*/ 275204 h 878219"/>
              <a:gd name="connsiteX8" fmla="*/ 734891 w 791051"/>
              <a:gd name="connsiteY8" fmla="*/ 178239 h 878219"/>
              <a:gd name="connsiteX9" fmla="*/ 451046 w 791051"/>
              <a:gd name="connsiteY9" fmla="*/ 14695 h 878219"/>
              <a:gd name="connsiteX10" fmla="*/ 339127 w 791051"/>
              <a:gd name="connsiteY10" fmla="*/ 14695 h 878219"/>
              <a:gd name="connsiteX11" fmla="*/ 55758 w 791051"/>
              <a:gd name="connsiteY11" fmla="*/ 178239 h 878219"/>
              <a:gd name="connsiteX12" fmla="*/ -154 w 791051"/>
              <a:gd name="connsiteY12" fmla="*/ 275204 h 87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91051" h="878219">
                <a:moveTo>
                  <a:pt x="-154" y="275204"/>
                </a:moveTo>
                <a:lnTo>
                  <a:pt x="-154" y="602388"/>
                </a:lnTo>
                <a:cubicBezTo>
                  <a:pt x="-125" y="642335"/>
                  <a:pt x="21182" y="679245"/>
                  <a:pt x="55758" y="699257"/>
                </a:cubicBezTo>
                <a:lnTo>
                  <a:pt x="339127" y="862896"/>
                </a:lnTo>
                <a:cubicBezTo>
                  <a:pt x="373750" y="882908"/>
                  <a:pt x="416422" y="882908"/>
                  <a:pt x="451046" y="862896"/>
                </a:cubicBezTo>
                <a:lnTo>
                  <a:pt x="734891" y="699257"/>
                </a:lnTo>
                <a:cubicBezTo>
                  <a:pt x="769523" y="679283"/>
                  <a:pt x="790869" y="642364"/>
                  <a:pt x="790898" y="602388"/>
                </a:cubicBezTo>
                <a:lnTo>
                  <a:pt x="790898" y="275204"/>
                </a:lnTo>
                <a:cubicBezTo>
                  <a:pt x="790898" y="235199"/>
                  <a:pt x="769552" y="198223"/>
                  <a:pt x="734891" y="178239"/>
                </a:cubicBezTo>
                <a:lnTo>
                  <a:pt x="451046" y="14695"/>
                </a:lnTo>
                <a:cubicBezTo>
                  <a:pt x="416422" y="-5317"/>
                  <a:pt x="373750" y="-5317"/>
                  <a:pt x="339127" y="14695"/>
                </a:cubicBezTo>
                <a:lnTo>
                  <a:pt x="55758" y="178239"/>
                </a:lnTo>
                <a:cubicBezTo>
                  <a:pt x="21154" y="198261"/>
                  <a:pt x="-154" y="235218"/>
                  <a:pt x="-154" y="27520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 algn="ctr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000" b="1">
                <a:solidFill>
                  <a:srgbClr val="FFFFFF"/>
                </a:solidFill>
                <a:uFillTx/>
                <a:cs typeface="微软雅黑" panose="020B0503020204020204" charset="-122"/>
                <a:sym typeface="+mn-ea"/>
              </a:rPr>
              <a:t>02</a:t>
            </a:r>
            <a:endParaRPr lang="en-US" altLang="zh-CN" sz="2000" b="1">
              <a:solidFill>
                <a:srgbClr val="FFFFFF"/>
              </a:solidFill>
              <a:uFillTx/>
              <a:cs typeface="微软雅黑" panose="020B0503020204020204" charset="-122"/>
              <a:sym typeface="+mn-ea"/>
            </a:endParaRPr>
          </a:p>
        </p:txBody>
      </p:sp>
      <p:sp>
        <p:nvSpPr>
          <p:cNvPr id="62" name="任意多边形: 形状 103"/>
          <p:cNvSpPr/>
          <p:nvPr>
            <p:custDataLst>
              <p:tags r:id="rId5"/>
            </p:custDataLst>
          </p:nvPr>
        </p:nvSpPr>
        <p:spPr>
          <a:xfrm>
            <a:off x="2543906" y="1981709"/>
            <a:ext cx="718233" cy="797355"/>
          </a:xfrm>
          <a:custGeom>
            <a:avLst/>
            <a:gdLst>
              <a:gd name="connsiteX0" fmla="*/ -154 w 791051"/>
              <a:gd name="connsiteY0" fmla="*/ 275204 h 878219"/>
              <a:gd name="connsiteX1" fmla="*/ -154 w 791051"/>
              <a:gd name="connsiteY1" fmla="*/ 602388 h 878219"/>
              <a:gd name="connsiteX2" fmla="*/ 55758 w 791051"/>
              <a:gd name="connsiteY2" fmla="*/ 699257 h 878219"/>
              <a:gd name="connsiteX3" fmla="*/ 339127 w 791051"/>
              <a:gd name="connsiteY3" fmla="*/ 862896 h 878219"/>
              <a:gd name="connsiteX4" fmla="*/ 451046 w 791051"/>
              <a:gd name="connsiteY4" fmla="*/ 862896 h 878219"/>
              <a:gd name="connsiteX5" fmla="*/ 734891 w 791051"/>
              <a:gd name="connsiteY5" fmla="*/ 699257 h 878219"/>
              <a:gd name="connsiteX6" fmla="*/ 790898 w 791051"/>
              <a:gd name="connsiteY6" fmla="*/ 602388 h 878219"/>
              <a:gd name="connsiteX7" fmla="*/ 790898 w 791051"/>
              <a:gd name="connsiteY7" fmla="*/ 275204 h 878219"/>
              <a:gd name="connsiteX8" fmla="*/ 734891 w 791051"/>
              <a:gd name="connsiteY8" fmla="*/ 178239 h 878219"/>
              <a:gd name="connsiteX9" fmla="*/ 451046 w 791051"/>
              <a:gd name="connsiteY9" fmla="*/ 14695 h 878219"/>
              <a:gd name="connsiteX10" fmla="*/ 339127 w 791051"/>
              <a:gd name="connsiteY10" fmla="*/ 14695 h 878219"/>
              <a:gd name="connsiteX11" fmla="*/ 55758 w 791051"/>
              <a:gd name="connsiteY11" fmla="*/ 178239 h 878219"/>
              <a:gd name="connsiteX12" fmla="*/ -154 w 791051"/>
              <a:gd name="connsiteY12" fmla="*/ 275204 h 87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91051" h="878219">
                <a:moveTo>
                  <a:pt x="-154" y="275204"/>
                </a:moveTo>
                <a:lnTo>
                  <a:pt x="-154" y="602388"/>
                </a:lnTo>
                <a:cubicBezTo>
                  <a:pt x="-125" y="642335"/>
                  <a:pt x="21182" y="679245"/>
                  <a:pt x="55758" y="699257"/>
                </a:cubicBezTo>
                <a:lnTo>
                  <a:pt x="339127" y="862896"/>
                </a:lnTo>
                <a:cubicBezTo>
                  <a:pt x="373750" y="882908"/>
                  <a:pt x="416422" y="882908"/>
                  <a:pt x="451046" y="862896"/>
                </a:cubicBezTo>
                <a:lnTo>
                  <a:pt x="734891" y="699257"/>
                </a:lnTo>
                <a:cubicBezTo>
                  <a:pt x="769523" y="679283"/>
                  <a:pt x="790869" y="642364"/>
                  <a:pt x="790898" y="602388"/>
                </a:cubicBezTo>
                <a:lnTo>
                  <a:pt x="790898" y="275204"/>
                </a:lnTo>
                <a:cubicBezTo>
                  <a:pt x="790898" y="235199"/>
                  <a:pt x="769552" y="198223"/>
                  <a:pt x="734891" y="178239"/>
                </a:cubicBezTo>
                <a:lnTo>
                  <a:pt x="451046" y="14695"/>
                </a:lnTo>
                <a:cubicBezTo>
                  <a:pt x="416422" y="-5317"/>
                  <a:pt x="373750" y="-5317"/>
                  <a:pt x="339127" y="14695"/>
                </a:cubicBezTo>
                <a:lnTo>
                  <a:pt x="55758" y="178239"/>
                </a:lnTo>
                <a:cubicBezTo>
                  <a:pt x="21154" y="198261"/>
                  <a:pt x="-154" y="235218"/>
                  <a:pt x="-154" y="27520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 algn="ctr" fontAlgn="auto">
              <a:lnSpc>
                <a:spcPct val="100000"/>
              </a:lnSpc>
              <a:buClrTx/>
              <a:buSzTx/>
              <a:buFontTx/>
            </a:pPr>
            <a:r>
              <a:rPr lang="en-US" altLang="zh-CN" sz="2000" b="1">
                <a:solidFill>
                  <a:srgbClr val="FFFFFF"/>
                </a:solidFill>
                <a:uFillTx/>
                <a:cs typeface="微软雅黑" panose="020B0503020204020204" charset="-122"/>
                <a:sym typeface="+mn-ea"/>
              </a:rPr>
              <a:t>01</a:t>
            </a:r>
            <a:endParaRPr lang="en-US" altLang="zh-CN" sz="2000" b="1">
              <a:solidFill>
                <a:srgbClr val="FFFFFF"/>
              </a:solidFill>
              <a:uFillTx/>
              <a:cs typeface="微软雅黑" panose="020B0503020204020204" charset="-122"/>
              <a:sym typeface="+mn-ea"/>
            </a:endParaRPr>
          </a:p>
        </p:txBody>
      </p:sp>
      <p:sp>
        <p:nvSpPr>
          <p:cNvPr id="63" name="正文"/>
          <p:cNvSpPr txBox="1"/>
          <p:nvPr>
            <p:custDataLst>
              <p:tags r:id="rId6"/>
            </p:custDataLst>
          </p:nvPr>
        </p:nvSpPr>
        <p:spPr>
          <a:xfrm>
            <a:off x="3516557" y="1675453"/>
            <a:ext cx="4585644" cy="1409865"/>
          </a:xfrm>
          <a:prstGeom prst="rect">
            <a:avLst/>
          </a:prstGeom>
          <a:noFill/>
        </p:spPr>
        <p:txBody>
          <a:bodyPr wrap="square" lIns="0" tIns="0" rIns="0" bIns="71755" rtlCol="0" anchor="ctr" anchorCtr="0">
            <a:noAutofit/>
          </a:bodyPr>
          <a:lstStyle/>
          <a:p>
            <a:pPr indent="0" algn="just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main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分支：稳定版本，用于提交和演示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4" name="正文"/>
          <p:cNvSpPr txBox="1"/>
          <p:nvPr>
            <p:custDataLst>
              <p:tags r:id="rId7"/>
            </p:custDataLst>
          </p:nvPr>
        </p:nvSpPr>
        <p:spPr>
          <a:xfrm>
            <a:off x="3516630" y="5182870"/>
            <a:ext cx="7495540" cy="1409700"/>
          </a:xfrm>
          <a:prstGeom prst="rect">
            <a:avLst/>
          </a:prstGeom>
          <a:noFill/>
        </p:spPr>
        <p:txBody>
          <a:bodyPr wrap="square" lIns="0" tIns="0" rIns="0" bIns="71755" rtlCol="0" anchor="ctr" anchorCtr="0">
            <a:noAutofit/>
          </a:bodyPr>
          <a:lstStyle/>
          <a:p>
            <a:pPr indent="0" algn="just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feature/*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：各自开发的新功能，如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feature/video-support 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65" name="正文"/>
          <p:cNvSpPr txBox="1"/>
          <p:nvPr>
            <p:custDataLst>
              <p:tags r:id="rId8"/>
            </p:custDataLst>
          </p:nvPr>
        </p:nvSpPr>
        <p:spPr>
          <a:xfrm>
            <a:off x="3516557" y="3429089"/>
            <a:ext cx="4585644" cy="1409865"/>
          </a:xfrm>
          <a:prstGeom prst="rect">
            <a:avLst/>
          </a:prstGeom>
          <a:noFill/>
        </p:spPr>
        <p:txBody>
          <a:bodyPr wrap="square" lIns="0" tIns="0" rIns="0" bIns="71755" rtlCol="0" anchor="ctr" anchorCtr="0">
            <a:noAutofit/>
          </a:bodyPr>
          <a:lstStyle/>
          <a:p>
            <a:pPr indent="0" algn="just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dev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：当前开发版本，用于功能整合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cxnSp>
        <p:nvCxnSpPr>
          <p:cNvPr id="66" name="直接连接符 65"/>
          <p:cNvCxnSpPr/>
          <p:nvPr>
            <p:custDataLst>
              <p:tags r:id="rId9"/>
            </p:custDataLst>
          </p:nvPr>
        </p:nvCxnSpPr>
        <p:spPr>
          <a:xfrm>
            <a:off x="3513828" y="5010839"/>
            <a:ext cx="4613244" cy="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70000"/>
              </a:schemeClr>
            </a:solidFill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cxnSp>
        <p:nvCxnSpPr>
          <p:cNvPr id="67" name="直接连接符 66"/>
          <p:cNvCxnSpPr/>
          <p:nvPr>
            <p:custDataLst>
              <p:tags r:id="rId10"/>
            </p:custDataLst>
          </p:nvPr>
        </p:nvCxnSpPr>
        <p:spPr>
          <a:xfrm>
            <a:off x="3513828" y="3257204"/>
            <a:ext cx="4613244" cy="0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70000"/>
              </a:schemeClr>
            </a:solidFill>
          </a:ln>
        </p:spPr>
        <p:style>
          <a:lnRef idx="1">
            <a:srgbClr val="376FFF"/>
          </a:lnRef>
          <a:fillRef idx="0">
            <a:srgbClr val="376FFF"/>
          </a:fillRef>
          <a:effectRef idx="0">
            <a:srgbClr val="376FFF"/>
          </a:effectRef>
          <a:fontRef idx="minor">
            <a:srgbClr val="000000"/>
          </a:fontRef>
        </p:style>
      </p:cxnSp>
      <p:sp>
        <p:nvSpPr>
          <p:cNvPr id="68" name="文本框 67"/>
          <p:cNvSpPr txBox="1"/>
          <p:nvPr/>
        </p:nvSpPr>
        <p:spPr>
          <a:xfrm>
            <a:off x="993775" y="1008380"/>
            <a:ext cx="88245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 dirty="0"/>
              <a:t>①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分支管理策略：</a:t>
            </a:r>
            <a:r>
              <a:rPr lang="zh-CN" altLang="en-US" sz="2000" dirty="0"/>
              <a:t>（</a:t>
            </a:r>
            <a:r>
              <a:rPr lang="zh-CN" altLang="en-US" sz="2000" b="1" dirty="0"/>
              <a:t>事实上并没有保有这么好的习惯</a:t>
            </a:r>
            <a:r>
              <a:rPr lang="zh-CN" altLang="en-US" sz="2000" dirty="0"/>
              <a:t>，项目本身也不大，一次性的开发内容比较多，所以基本只用前两个分支）</a:t>
            </a:r>
            <a:endParaRPr lang="zh-CN" altLang="en-US" sz="2000" dirty="0"/>
          </a:p>
        </p:txBody>
      </p:sp>
    </p:spTree>
    <p:custDataLst>
      <p:tags r:id="rId1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2.5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cs typeface="Arial" panose="020B0604020202020204" pitchFamily="34" charset="0"/>
              </a:rPr>
              <a:t>代码管理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5200" y="1050290"/>
            <a:ext cx="10396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 dirty="0"/>
              <a:t>②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提交与合并规范</a:t>
            </a:r>
            <a:r>
              <a:rPr lang="en-US" altLang="zh-CN" sz="2000" b="1" dirty="0"/>
              <a:t>: </a:t>
            </a:r>
            <a:r>
              <a:rPr lang="zh-CN" altLang="en-US" sz="2000" dirty="0"/>
              <a:t>为了让提交记录清晰，我们统一了</a:t>
            </a:r>
            <a:r>
              <a:rPr lang="en-US" altLang="zh-CN" sz="2000" dirty="0"/>
              <a:t>commit message</a:t>
            </a:r>
            <a:r>
              <a:rPr lang="zh-CN" altLang="en-US" sz="2000" dirty="0"/>
              <a:t>命名规范。</a:t>
            </a:r>
            <a:endParaRPr lang="zh-CN" altLang="en-US" sz="2000" dirty="0"/>
          </a:p>
        </p:txBody>
      </p:sp>
      <p:pic>
        <p:nvPicPr>
          <p:cNvPr id="183" name="图片 1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51635"/>
            <a:ext cx="10640060" cy="23063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628348" y="424578"/>
            <a:ext cx="231775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2.5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cs typeface="Arial" panose="020B0604020202020204" pitchFamily="34" charset="0"/>
              </a:rPr>
              <a:t>代码管理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65200" y="1050290"/>
            <a:ext cx="103968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b="1" dirty="0"/>
              <a:t>③</a:t>
            </a:r>
            <a:r>
              <a:rPr lang="en-US" altLang="zh-CN" sz="2000" b="1" dirty="0"/>
              <a:t> </a:t>
            </a:r>
            <a:r>
              <a:rPr lang="zh-CN" altLang="en-US" sz="2000" b="1" dirty="0"/>
              <a:t>项目文件结构</a:t>
            </a:r>
            <a:r>
              <a:rPr lang="en-US" altLang="zh-CN" sz="2000" b="1" dirty="0"/>
              <a:t>: </a:t>
            </a:r>
            <a:r>
              <a:rPr lang="zh-CN" altLang="en-US" sz="2000" dirty="0"/>
              <a:t>无论是</a:t>
            </a:r>
            <a:r>
              <a:rPr lang="en-US" altLang="zh-CN" sz="2000" dirty="0"/>
              <a:t> Web </a:t>
            </a:r>
            <a:r>
              <a:rPr lang="zh-CN" altLang="en-US" sz="2000" dirty="0"/>
              <a:t>端还是</a:t>
            </a:r>
            <a:r>
              <a:rPr lang="en-US" altLang="zh-CN" sz="2000" dirty="0"/>
              <a:t> App </a:t>
            </a:r>
            <a:r>
              <a:rPr lang="zh-CN" altLang="en-US" sz="2000" dirty="0"/>
              <a:t>端，我们的项目文件结构均参考</a:t>
            </a:r>
            <a:r>
              <a:rPr lang="en-US" altLang="zh-CN" sz="2000" dirty="0"/>
              <a:t> AI </a:t>
            </a:r>
            <a:r>
              <a:rPr lang="zh-CN" altLang="en-US" sz="2000" dirty="0"/>
              <a:t>推荐的业界标准实践，采用模块化组织形式，并包含如</a:t>
            </a:r>
            <a:r>
              <a:rPr lang="en-US" altLang="zh-CN" sz="2000" dirty="0"/>
              <a:t> requirements.txt</a:t>
            </a:r>
            <a:r>
              <a:rPr lang="zh-CN" altLang="en-US" sz="2000" dirty="0"/>
              <a:t>、</a:t>
            </a:r>
            <a:r>
              <a:rPr lang="en-US" altLang="zh-CN" sz="2000" dirty="0"/>
              <a:t>.gitignore </a:t>
            </a:r>
            <a:r>
              <a:rPr lang="zh-CN" altLang="en-US" sz="2000" dirty="0"/>
              <a:t>等常规配置文件，以保证项目的可移植性与可维护性。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035" y="2299970"/>
            <a:ext cx="4438650" cy="41529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586105" y="433070"/>
            <a:ext cx="7093585" cy="583565"/>
          </a:xfrm>
          <a:prstGeom prst="rect">
            <a:avLst/>
          </a:prstGeom>
          <a:noFill/>
        </p:spPr>
        <p:txBody>
          <a:bodyPr wrap="square" rtlCol="0" anchor="t">
            <a:normAutofit fontScale="90000"/>
          </a:bodyPr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2.6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代码规范与审查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57860" y="1016635"/>
            <a:ext cx="4952365" cy="368300"/>
          </a:xfrm>
          <a:prstGeom prst="rect">
            <a:avLst/>
          </a:prstGeom>
          <a:noFill/>
        </p:spPr>
        <p:txBody>
          <a:bodyPr wrap="square" rtlCol="0"/>
          <a:p>
            <a:r>
              <a:rPr lang="zh-CN" altLang="en-US" sz="2000" b="1">
                <a:solidFill>
                  <a:schemeClr val="tx1"/>
                </a:solidFill>
              </a:rPr>
              <a:t>①</a:t>
            </a:r>
            <a:r>
              <a:rPr lang="en-US" altLang="zh-CN" sz="2000" b="1">
                <a:solidFill>
                  <a:schemeClr val="tx1"/>
                </a:solidFill>
              </a:rPr>
              <a:t> </a:t>
            </a:r>
            <a:r>
              <a:rPr lang="zh-CN" altLang="en-US" sz="2000" b="1">
                <a:solidFill>
                  <a:schemeClr val="tx1"/>
                </a:solidFill>
              </a:rPr>
              <a:t>命名规范：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252220" y="1478280"/>
            <a:ext cx="9909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en-US" altLang="zh-CN" dirty="0"/>
              <a:t>Python:</a:t>
            </a:r>
            <a:r>
              <a:rPr lang="zh-CN" altLang="en-US" dirty="0"/>
              <a:t>我们在项目中严格遵循</a:t>
            </a:r>
            <a:r>
              <a:rPr lang="en-US" altLang="zh-CN" dirty="0"/>
              <a:t> </a:t>
            </a:r>
            <a:r>
              <a:rPr lang="en-US" altLang="zh-CN" b="1" dirty="0"/>
              <a:t>Python </a:t>
            </a:r>
            <a:r>
              <a:rPr lang="zh-CN" altLang="en-US" b="1" dirty="0"/>
              <a:t>的</a:t>
            </a:r>
            <a:r>
              <a:rPr lang="en-US" altLang="zh-CN" b="1" dirty="0"/>
              <a:t> PEP8 </a:t>
            </a:r>
            <a:r>
              <a:rPr lang="zh-CN" altLang="en-US" b="1" dirty="0"/>
              <a:t>编码规范</a:t>
            </a:r>
            <a:r>
              <a:rPr lang="zh-CN" altLang="en-US" dirty="0"/>
              <a:t>，</a:t>
            </a:r>
            <a:r>
              <a:rPr lang="zh-CN" altLang="en-US" b="1" dirty="0"/>
              <a:t>利用</a:t>
            </a:r>
            <a:r>
              <a:rPr lang="en-US" altLang="zh-CN" b="1" dirty="0"/>
              <a:t> PyCharm </a:t>
            </a:r>
            <a:r>
              <a:rPr lang="zh-CN" altLang="en-US" b="1" dirty="0"/>
              <a:t>内置的格式检查机制</a:t>
            </a:r>
            <a:r>
              <a:rPr lang="zh-CN" altLang="en-US" dirty="0"/>
              <a:t>统一了命名方式、缩进与注释风格。这不仅提高了代码的可读性，也减少了因格式不统一带来的沟通成本。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220" y="2719705"/>
            <a:ext cx="10113010" cy="23983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586105" y="433070"/>
            <a:ext cx="7093585" cy="583565"/>
          </a:xfrm>
          <a:prstGeom prst="rect">
            <a:avLst/>
          </a:prstGeom>
          <a:noFill/>
        </p:spPr>
        <p:txBody>
          <a:bodyPr wrap="square" rtlCol="0" anchor="t">
            <a:normAutofit fontScale="90000"/>
          </a:bodyPr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2.6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代码规范与审查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68020" y="1024890"/>
            <a:ext cx="5504815" cy="368300"/>
          </a:xfrm>
          <a:prstGeom prst="rect">
            <a:avLst/>
          </a:prstGeom>
          <a:noFill/>
        </p:spPr>
        <p:txBody>
          <a:bodyPr wrap="square" rtlCol="0"/>
          <a:p>
            <a:r>
              <a:rPr lang="zh-CN" altLang="en-US" sz="2000" b="1">
                <a:solidFill>
                  <a:schemeClr val="tx1"/>
                </a:solidFill>
              </a:rPr>
              <a:t>②</a:t>
            </a:r>
            <a:r>
              <a:rPr lang="en-US" altLang="zh-CN" sz="2000" b="1">
                <a:solidFill>
                  <a:schemeClr val="tx1"/>
                </a:solidFill>
              </a:rPr>
              <a:t> </a:t>
            </a:r>
            <a:r>
              <a:rPr lang="zh-CN" altLang="en-US" sz="2000" b="1">
                <a:solidFill>
                  <a:schemeClr val="tx1"/>
                </a:solidFill>
              </a:rPr>
              <a:t>注释规范：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760" y="2677160"/>
            <a:ext cx="10641965" cy="267652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172210" y="1749425"/>
            <a:ext cx="10160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我们在项目中遵循</a:t>
            </a:r>
            <a:r>
              <a:rPr lang="en-US" altLang="zh-CN" dirty="0"/>
              <a:t> PEP8 </a:t>
            </a:r>
            <a:r>
              <a:rPr lang="zh-CN" altLang="en-US" dirty="0"/>
              <a:t>编码规范的注释标准，所有模块均有</a:t>
            </a:r>
            <a:r>
              <a:rPr lang="en-US" altLang="zh-CN" dirty="0"/>
              <a:t> docstring </a:t>
            </a:r>
            <a:r>
              <a:rPr lang="zh-CN" altLang="en-US" dirty="0"/>
              <a:t>文档说明，配合</a:t>
            </a:r>
            <a:r>
              <a:rPr lang="en-US" altLang="zh-CN" dirty="0"/>
              <a:t> </a:t>
            </a:r>
            <a:r>
              <a:rPr lang="en-US" altLang="zh-CN" b="1" dirty="0"/>
              <a:t>PyCharm </a:t>
            </a:r>
            <a:r>
              <a:rPr lang="zh-CN" altLang="en-US" b="1" dirty="0"/>
              <a:t>自动检测</a:t>
            </a:r>
            <a:r>
              <a:rPr lang="zh-CN" altLang="en-US" dirty="0"/>
              <a:t>，保证了团队代码的清晰度与一致性。</a:t>
            </a:r>
            <a:endParaRPr lang="zh-CN" altLang="en-US" dirty="0"/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586105" y="433070"/>
            <a:ext cx="7093585" cy="583565"/>
          </a:xfrm>
          <a:prstGeom prst="rect">
            <a:avLst/>
          </a:prstGeom>
          <a:noFill/>
        </p:spPr>
        <p:txBody>
          <a:bodyPr wrap="square" rtlCol="0" anchor="t">
            <a:normAutofit fontScale="90000"/>
          </a:bodyPr>
          <a:p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2.6 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代码规范与审查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668020" y="1024890"/>
            <a:ext cx="5504815" cy="368300"/>
          </a:xfrm>
          <a:prstGeom prst="rect">
            <a:avLst/>
          </a:prstGeom>
          <a:noFill/>
        </p:spPr>
        <p:txBody>
          <a:bodyPr wrap="square" rtlCol="0"/>
          <a:p>
            <a:r>
              <a:rPr lang="zh-CN" altLang="en-US" sz="2000" b="1">
                <a:solidFill>
                  <a:schemeClr val="tx1"/>
                </a:solidFill>
              </a:rPr>
              <a:t>③</a:t>
            </a:r>
            <a:r>
              <a:rPr lang="en-US" altLang="zh-CN" sz="2000" b="1">
                <a:solidFill>
                  <a:schemeClr val="tx1"/>
                </a:solidFill>
              </a:rPr>
              <a:t> </a:t>
            </a:r>
            <a:r>
              <a:rPr lang="zh-CN" altLang="en-US" sz="2000" b="1">
                <a:solidFill>
                  <a:schemeClr val="tx1"/>
                </a:solidFill>
              </a:rPr>
              <a:t>审查：</a:t>
            </a:r>
            <a:endParaRPr lang="zh-CN" altLang="en-US" sz="2000" b="1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9830" y="1567180"/>
            <a:ext cx="102336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审查方式：</a:t>
            </a:r>
            <a:r>
              <a:rPr lang="zh-CN" altLang="en-US" b="1" dirty="0">
                <a:sym typeface="+mn-ea"/>
              </a:rPr>
              <a:t>静态审查（</a:t>
            </a:r>
            <a:r>
              <a:rPr lang="en-US" altLang="zh-CN" b="1" dirty="0">
                <a:sym typeface="+mn-ea"/>
              </a:rPr>
              <a:t>Pycharm</a:t>
            </a:r>
            <a:r>
              <a:rPr lang="zh-CN" altLang="en-US" b="1" dirty="0">
                <a:sym typeface="+mn-ea"/>
              </a:rPr>
              <a:t>自带的检查功能</a:t>
            </a:r>
            <a:r>
              <a:rPr lang="zh-CN" altLang="en-US" b="1" dirty="0">
                <a:sym typeface="+mn-ea"/>
              </a:rPr>
              <a:t>）</a:t>
            </a:r>
            <a:r>
              <a:rPr lang="en-US" altLang="zh-CN" dirty="0">
                <a:sym typeface="+mn-ea"/>
              </a:rPr>
              <a:t>+</a:t>
            </a:r>
            <a:r>
              <a:rPr lang="en-US" altLang="zh-CN" b="1" dirty="0">
                <a:sym typeface="+mn-ea"/>
              </a:rPr>
              <a:t> </a:t>
            </a:r>
            <a:r>
              <a:rPr lang="en-US" altLang="zh-CN" dirty="0"/>
              <a:t>AI</a:t>
            </a:r>
            <a:r>
              <a:rPr lang="zh-CN" altLang="en-US" dirty="0"/>
              <a:t>审查（已完成）</a:t>
            </a:r>
            <a:r>
              <a:rPr lang="en-US" altLang="zh-CN" dirty="0"/>
              <a:t>+ </a:t>
            </a:r>
            <a:r>
              <a:rPr lang="zh-CN" altLang="en-US" b="1" dirty="0"/>
              <a:t>人工审查（进行中）</a:t>
            </a:r>
            <a:endParaRPr lang="zh-CN" altLang="en-US" b="1" dirty="0"/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>
            <p:custDataLst>
              <p:tags r:id="rId1"/>
            </p:custDataLst>
          </p:nvPr>
        </p:nvSpPr>
        <p:spPr>
          <a:xfrm>
            <a:off x="2141746" y="1945671"/>
            <a:ext cx="9000709" cy="10535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模型优化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: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记录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12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次训练参数调整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(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如学习率从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0.01→0.001,batch size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从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8→16)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及效果</a:t>
            </a:r>
            <a:endParaRPr lang="en-US" altLang="zh-CN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协作效率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: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通过每日协商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+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任务看板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(Trello),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缩短了开发时间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矩形 4"/>
          <p:cNvSpPr/>
          <p:nvPr>
            <p:custDataLst>
              <p:tags r:id="rId2"/>
            </p:custDataLst>
          </p:nvPr>
        </p:nvSpPr>
        <p:spPr>
          <a:xfrm>
            <a:off x="2141746" y="1477640"/>
            <a:ext cx="9000709" cy="46177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持续改进机制</a:t>
            </a:r>
            <a:r>
              <a:rPr lang="en-US" altLang="zh-CN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(PIP </a:t>
            </a:r>
            <a:r>
              <a:rPr lang="zh-CN" altLang="en-US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记录表</a:t>
            </a:r>
            <a:r>
              <a:rPr lang="en-US" altLang="zh-CN" sz="200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)</a:t>
            </a:r>
            <a:endParaRPr lang="en-US" altLang="zh-CN" sz="200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矩形 7"/>
          <p:cNvSpPr/>
          <p:nvPr>
            <p:custDataLst>
              <p:tags r:id="rId3"/>
            </p:custDataLst>
          </p:nvPr>
        </p:nvSpPr>
        <p:spPr>
          <a:xfrm>
            <a:off x="1241880" y="1544320"/>
            <a:ext cx="579646" cy="57964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01</a:t>
            </a:r>
            <a:endParaRPr lang="en-US" altLang="zh-CN" sz="240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5" name="矩形 8"/>
          <p:cNvSpPr/>
          <p:nvPr>
            <p:custDataLst>
              <p:tags r:id="rId4"/>
            </p:custDataLst>
          </p:nvPr>
        </p:nvSpPr>
        <p:spPr>
          <a:xfrm>
            <a:off x="2150002" y="3545997"/>
            <a:ext cx="9000709" cy="10535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 lnSpcReduction="10000"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遵循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PSP(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个人软件过程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):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从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“计划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→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开发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→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测试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→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总结”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全流程记录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,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小组成员每天交流任务与相关问题，</a:t>
            </a:r>
            <a:r>
              <a:rPr lang="zh-CN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形成《项目开发手册》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: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包含环境配置、接口文档、故障排查指南等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,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降低维护成本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6" name="矩形 9"/>
          <p:cNvSpPr/>
          <p:nvPr>
            <p:custDataLst>
              <p:tags r:id="rId5"/>
            </p:custDataLst>
          </p:nvPr>
        </p:nvSpPr>
        <p:spPr>
          <a:xfrm>
            <a:off x="2150002" y="3078601"/>
            <a:ext cx="9000709" cy="46177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2"/>
                </a:solidFill>
                <a:latin typeface="+mn-ea"/>
                <a:cs typeface="+mn-ea"/>
                <a:sym typeface="+mn-ea"/>
              </a:rPr>
              <a:t>工程化流程实践</a:t>
            </a:r>
            <a:endParaRPr lang="zh-CN" altLang="en-US" sz="2000" b="1">
              <a:solidFill>
                <a:schemeClr val="accent2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7" name="矩形 10"/>
          <p:cNvSpPr/>
          <p:nvPr>
            <p:custDataLst>
              <p:tags r:id="rId6"/>
            </p:custDataLst>
          </p:nvPr>
        </p:nvSpPr>
        <p:spPr>
          <a:xfrm>
            <a:off x="1250771" y="3145281"/>
            <a:ext cx="579646" cy="57964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02</a:t>
            </a:r>
            <a:endParaRPr lang="en-US" altLang="zh-CN" sz="240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8" name="矩形 11"/>
          <p:cNvSpPr/>
          <p:nvPr>
            <p:custDataLst>
              <p:tags r:id="rId7"/>
            </p:custDataLst>
          </p:nvPr>
        </p:nvSpPr>
        <p:spPr>
          <a:xfrm>
            <a:off x="2141111" y="5146958"/>
            <a:ext cx="9000709" cy="10535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扩展行为识别维度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(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如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“小组讨论”“走神”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等复杂行为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)</a:t>
            </a:r>
            <a:endParaRPr lang="en-US" altLang="zh-CN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引入轻量化模型</a:t>
            </a:r>
            <a:r>
              <a:rPr lang="en-US" altLang="zh-CN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,</a:t>
            </a:r>
            <a:r>
              <a:rPr lang="zh-CN" altLang="en-US" sz="160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适配低性能摄像头设备</a:t>
            </a:r>
            <a:endParaRPr lang="zh-CN" altLang="en-US" sz="160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9" name="矩形 12"/>
          <p:cNvSpPr/>
          <p:nvPr>
            <p:custDataLst>
              <p:tags r:id="rId8"/>
            </p:custDataLst>
          </p:nvPr>
        </p:nvSpPr>
        <p:spPr>
          <a:xfrm>
            <a:off x="2141111" y="4678927"/>
            <a:ext cx="9000709" cy="46177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p>
            <a:pPr algn="just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3"/>
                </a:solidFill>
                <a:latin typeface="+mn-ea"/>
                <a:cs typeface="+mn-ea"/>
                <a:sym typeface="+mn-ea"/>
              </a:rPr>
              <a:t>待优化方向</a:t>
            </a:r>
            <a:endParaRPr lang="zh-CN" altLang="en-US" sz="2000" b="1">
              <a:solidFill>
                <a:schemeClr val="accent3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3" name="矩形 18"/>
          <p:cNvSpPr/>
          <p:nvPr>
            <p:custDataLst>
              <p:tags r:id="rId9"/>
            </p:custDataLst>
          </p:nvPr>
        </p:nvSpPr>
        <p:spPr>
          <a:xfrm>
            <a:off x="1241245" y="4745607"/>
            <a:ext cx="579646" cy="57964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03</a:t>
            </a:r>
            <a:endParaRPr lang="en-US" altLang="zh-CN" sz="2400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" name="标题 6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838200" y="365125"/>
            <a:ext cx="9032875" cy="8985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chemeClr val="accent1"/>
                </a:solidFill>
                <a:sym typeface="+mn-ea"/>
              </a:rPr>
              <a:t>2.7 </a:t>
            </a:r>
            <a:r>
              <a:rPr lang="zh-CN" altLang="en-US" sz="3200" dirty="0">
                <a:solidFill>
                  <a:schemeClr val="accent1"/>
                </a:solidFill>
                <a:sym typeface="+mn-ea"/>
              </a:rPr>
              <a:t>项目开发复盘</a:t>
            </a:r>
            <a:endParaRPr lang="zh-CN" altLang="en-US" sz="3200" dirty="0">
              <a:solidFill>
                <a:schemeClr val="accent1"/>
              </a:solidFill>
              <a:sym typeface="+mn-ea"/>
            </a:endParaRPr>
          </a:p>
        </p:txBody>
      </p:sp>
    </p:spTree>
    <p:custDataLst>
      <p:tags r:id="rId1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7388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44600" y="2207895"/>
            <a:ext cx="9854565" cy="21234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3600" b="1" dirty="0"/>
              <a:t>一句话介绍</a:t>
            </a:r>
            <a:r>
              <a:rPr lang="zh-CN" altLang="en-US" sz="3600" dirty="0"/>
              <a:t>整个开发结果：</a:t>
            </a:r>
            <a:endParaRPr lang="zh-CN" altLang="en-US" sz="3600" dirty="0"/>
          </a:p>
          <a:p>
            <a:pPr algn="l"/>
            <a:r>
              <a:rPr lang="zh-CN" altLang="en-US" sz="3600" b="1" dirty="0"/>
              <a:t>从抬头率检测</a:t>
            </a:r>
            <a:r>
              <a:rPr lang="en-US" altLang="zh-CN" sz="3600" b="1" dirty="0"/>
              <a:t>app</a:t>
            </a:r>
            <a:r>
              <a:rPr lang="zh-CN" altLang="en-US" sz="3600" b="1" dirty="0"/>
              <a:t>到课堂行为智能</a:t>
            </a:r>
            <a:r>
              <a:rPr lang="zh-CN" altLang="en-US" sz="3600" b="1" dirty="0">
                <a:sym typeface="+mn-ea"/>
              </a:rPr>
              <a:t>分析</a:t>
            </a:r>
            <a:r>
              <a:rPr lang="zh-CN" altLang="en-US" sz="3600" b="1" dirty="0"/>
              <a:t>系统</a:t>
            </a:r>
            <a:endParaRPr lang="zh-CN" altLang="en-US" sz="3600" b="1" dirty="0"/>
          </a:p>
        </p:txBody>
      </p:sp>
    </p:spTree>
    <p:custDataLst>
      <p:tags r:id="rId2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96595" y="1881505"/>
            <a:ext cx="7840980" cy="2327910"/>
          </a:xfrm>
        </p:spPr>
        <p:txBody>
          <a:bodyPr>
            <a:normAutofit fontScale="90000"/>
          </a:bodyPr>
          <a:lstStyle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en-US" sz="8000" dirty="0"/>
              <a:t>Thank You</a:t>
            </a:r>
            <a:endParaRPr lang="en-US" altLang="en-US" sz="8000" dirty="0"/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en-US" sz="8000" dirty="0"/>
              <a:t>感谢各位观看</a:t>
            </a:r>
            <a:endParaRPr lang="en-US" altLang="en-US" sz="8000" dirty="0"/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7388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304290" y="1073785"/>
            <a:ext cx="9453880" cy="990600"/>
          </a:xfrm>
          <a:prstGeom prst="rect">
            <a:avLst/>
          </a:prstGeom>
          <a:noFill/>
        </p:spPr>
        <p:txBody>
          <a:bodyPr wrap="square" rtlCol="0"/>
          <a:p>
            <a:r>
              <a:rPr lang="zh-CN" altLang="en-US" sz="2000">
                <a:solidFill>
                  <a:schemeClr val="tx1"/>
                </a:solidFill>
              </a:rPr>
              <a:t>原项目：一个基于</a:t>
            </a:r>
            <a:r>
              <a:rPr lang="en-US" altLang="zh-CN" sz="2000">
                <a:solidFill>
                  <a:schemeClr val="tx1"/>
                </a:solidFill>
              </a:rPr>
              <a:t>Yolov5</a:t>
            </a:r>
            <a:r>
              <a:rPr lang="zh-CN" altLang="en-US" sz="2000">
                <a:solidFill>
                  <a:schemeClr val="tx1"/>
                </a:solidFill>
              </a:rPr>
              <a:t>（一种深度学习检测模型）的通过</a:t>
            </a:r>
            <a:r>
              <a:rPr lang="en-US" altLang="zh-CN" sz="2000">
                <a:solidFill>
                  <a:schemeClr val="tx1"/>
                </a:solidFill>
              </a:rPr>
              <a:t>Qt</a:t>
            </a:r>
            <a:r>
              <a:rPr lang="zh-CN" altLang="en-US" sz="2000">
                <a:solidFill>
                  <a:schemeClr val="tx1"/>
                </a:solidFill>
              </a:rPr>
              <a:t>封装成带图形界面的应用程序</a:t>
            </a:r>
            <a:endParaRPr lang="zh-CN" altLang="en-US" sz="2000">
              <a:solidFill>
                <a:schemeClr val="tx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320" y="1915795"/>
            <a:ext cx="8465820" cy="46621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7388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304290" y="1073785"/>
            <a:ext cx="9453880" cy="990600"/>
          </a:xfrm>
          <a:prstGeom prst="rect">
            <a:avLst/>
          </a:prstGeom>
          <a:noFill/>
        </p:spPr>
        <p:txBody>
          <a:bodyPr wrap="square" rtlCol="0"/>
          <a:p>
            <a:r>
              <a:rPr lang="zh-CN" altLang="en-US" sz="2000">
                <a:solidFill>
                  <a:schemeClr val="tx1"/>
                </a:solidFill>
              </a:rPr>
              <a:t>原项目：一个基于</a:t>
            </a:r>
            <a:r>
              <a:rPr lang="en-US" altLang="zh-CN" sz="2000">
                <a:solidFill>
                  <a:schemeClr val="tx1"/>
                </a:solidFill>
              </a:rPr>
              <a:t>Yolov5</a:t>
            </a:r>
            <a:r>
              <a:rPr lang="zh-CN" altLang="en-US" sz="2000">
                <a:solidFill>
                  <a:schemeClr val="tx1"/>
                </a:solidFill>
              </a:rPr>
              <a:t>（一种深度学习检测模型）的通过</a:t>
            </a:r>
            <a:r>
              <a:rPr lang="en-US" altLang="zh-CN" sz="2000">
                <a:solidFill>
                  <a:schemeClr val="tx1"/>
                </a:solidFill>
              </a:rPr>
              <a:t>Qt</a:t>
            </a:r>
            <a:r>
              <a:rPr lang="zh-CN" altLang="en-US" sz="2000">
                <a:solidFill>
                  <a:schemeClr val="tx1"/>
                </a:solidFill>
              </a:rPr>
              <a:t>封装成带图形界面的应用程序</a:t>
            </a:r>
            <a:endParaRPr lang="zh-CN" altLang="en-US" sz="2000">
              <a:solidFill>
                <a:schemeClr val="tx1"/>
              </a:solidFill>
            </a:endParaRPr>
          </a:p>
        </p:txBody>
      </p:sp>
      <p:pic>
        <p:nvPicPr>
          <p:cNvPr id="1675529225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440" y="1769745"/>
            <a:ext cx="9346565" cy="473011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8023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103120" y="1341755"/>
            <a:ext cx="7505065" cy="54127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95350" y="971550"/>
            <a:ext cx="6115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①</a:t>
            </a:r>
            <a:r>
              <a:rPr lang="en-US" altLang="zh-CN" dirty="0"/>
              <a:t> </a:t>
            </a:r>
            <a:r>
              <a:rPr lang="zh-CN" altLang="en-US" dirty="0"/>
              <a:t>对</a:t>
            </a:r>
            <a:r>
              <a:rPr lang="en-US" altLang="zh-CN" dirty="0"/>
              <a:t>Qt</a:t>
            </a:r>
            <a:r>
              <a:rPr lang="zh-CN" altLang="en-US" dirty="0"/>
              <a:t>界面稍微进行了美化和并丰富了功能</a:t>
            </a:r>
            <a:endParaRPr lang="zh-CN" altLang="en-US" dirty="0"/>
          </a:p>
        </p:txBody>
      </p:sp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8023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pic>
        <p:nvPicPr>
          <p:cNvPr id="1675529225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40" y="1565275"/>
            <a:ext cx="9346565" cy="47301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47445" y="1018540"/>
            <a:ext cx="9411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②</a:t>
            </a:r>
            <a:r>
              <a:rPr lang="en-US" altLang="zh-CN" dirty="0"/>
              <a:t> </a:t>
            </a:r>
            <a:r>
              <a:rPr lang="zh-CN" altLang="en-US" dirty="0"/>
              <a:t>扩宽了模型检测的范围，</a:t>
            </a:r>
            <a:r>
              <a:rPr lang="zh-CN" altLang="en-US" dirty="0">
                <a:sym typeface="+mn-ea"/>
              </a:rPr>
              <a:t>提升了模型检测性能（下图为</a:t>
            </a:r>
            <a:r>
              <a:rPr lang="zh-CN" altLang="en-US" b="1" dirty="0">
                <a:sym typeface="+mn-ea"/>
              </a:rPr>
              <a:t>原项目检测结果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8023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pic>
        <p:nvPicPr>
          <p:cNvPr id="5" name="图片 4" descr="ae0e6497cd9db30b02377b12e9e943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15" y="1530350"/>
            <a:ext cx="4491990" cy="2527935"/>
          </a:xfrm>
          <a:prstGeom prst="rect">
            <a:avLst/>
          </a:prstGeom>
        </p:spPr>
      </p:pic>
      <p:pic>
        <p:nvPicPr>
          <p:cNvPr id="6" name="图片 5" descr="70dd447ba83d228313515c98b5aa82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080" y="3955415"/>
            <a:ext cx="4492625" cy="2527935"/>
          </a:xfrm>
          <a:prstGeom prst="rect">
            <a:avLst/>
          </a:prstGeom>
        </p:spPr>
      </p:pic>
      <p:pic>
        <p:nvPicPr>
          <p:cNvPr id="7" name="图片 6" descr="5e2a4d2811649ee0eee885cfece288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9920" y="1529715"/>
            <a:ext cx="4495800" cy="2529205"/>
          </a:xfrm>
          <a:prstGeom prst="rect">
            <a:avLst/>
          </a:prstGeom>
        </p:spPr>
      </p:pic>
      <p:pic>
        <p:nvPicPr>
          <p:cNvPr id="8" name="图片 7" descr="576d99c9613d6d1757a20c4dd7c431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09920" y="3954780"/>
            <a:ext cx="4495165" cy="252920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47445" y="1018540"/>
            <a:ext cx="9411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②</a:t>
            </a:r>
            <a:r>
              <a:rPr lang="en-US" altLang="zh-CN" dirty="0"/>
              <a:t> </a:t>
            </a:r>
            <a:r>
              <a:rPr lang="zh-CN" altLang="en-US" dirty="0"/>
              <a:t>扩宽了模型检测的范围，</a:t>
            </a:r>
            <a:r>
              <a:rPr lang="zh-CN" altLang="en-US" dirty="0">
                <a:sym typeface="+mn-ea"/>
              </a:rPr>
              <a:t>提升了模型检测性能（</a:t>
            </a:r>
            <a:r>
              <a:rPr lang="zh-CN" altLang="en-US" b="1" dirty="0">
                <a:sym typeface="+mn-ea"/>
              </a:rPr>
              <a:t>下图为现项目检测结果</a:t>
            </a:r>
            <a:r>
              <a:rPr lang="zh-CN" altLang="en-US" dirty="0">
                <a:sym typeface="+mn-ea"/>
              </a:rPr>
              <a:t>）</a:t>
            </a:r>
            <a:endParaRPr lang="zh-CN" altLang="en-US" dirty="0"/>
          </a:p>
        </p:txBody>
      </p:sp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" name="稻壳儿原创设计师【幻雨工作室】_4"/>
          <p:cNvSpPr txBox="1"/>
          <p:nvPr>
            <p:custDataLst>
              <p:tags r:id="rId1"/>
            </p:custDataLst>
          </p:nvPr>
        </p:nvSpPr>
        <p:spPr>
          <a:xfrm>
            <a:off x="567388" y="434738"/>
            <a:ext cx="4140200" cy="583565"/>
          </a:xfrm>
          <a:prstGeom prst="rect">
            <a:avLst/>
          </a:prstGeom>
          <a:noFill/>
        </p:spPr>
        <p:txBody>
          <a:bodyPr wrap="square" rtlCol="0">
            <a:normAutofit fontScale="90000"/>
          </a:bodyPr>
          <a:lstStyle/>
          <a:p>
            <a:pPr algn="l"/>
            <a:r>
              <a:rPr lang="en-US" altLang="zh-CN" sz="3200" dirty="0">
                <a:solidFill>
                  <a:schemeClr val="accent1"/>
                </a:solidFill>
                <a:latin typeface="+mj-lt"/>
                <a:ea typeface="+mj-ea"/>
              </a:rPr>
              <a:t>1.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</a:rPr>
              <a:t>背景简介与</a:t>
            </a:r>
            <a:r>
              <a:rPr lang="zh-CN" altLang="en-US" sz="3200" dirty="0">
                <a:solidFill>
                  <a:schemeClr val="accent1"/>
                </a:solidFill>
                <a:latin typeface="+mj-lt"/>
                <a:ea typeface="+mj-ea"/>
                <a:sym typeface="+mn-ea"/>
              </a:rPr>
              <a:t>成果展示</a:t>
            </a:r>
            <a:endParaRPr lang="zh-CN" altLang="en-US" sz="32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  <a:sym typeface="+mn-ea"/>
            </a:endParaRPr>
          </a:p>
        </p:txBody>
      </p:sp>
      <p:pic>
        <p:nvPicPr>
          <p:cNvPr id="2" name="web_demo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336675" y="1405255"/>
            <a:ext cx="9290050" cy="52857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25855" y="1018540"/>
            <a:ext cx="7352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dirty="0"/>
              <a:t>③</a:t>
            </a:r>
            <a:r>
              <a:rPr lang="en-US" altLang="zh-CN" dirty="0"/>
              <a:t> </a:t>
            </a:r>
            <a:r>
              <a:rPr lang="zh-CN" altLang="en-US" dirty="0"/>
              <a:t>新增了</a:t>
            </a:r>
            <a:r>
              <a:rPr lang="en-US" altLang="zh-CN" dirty="0"/>
              <a:t>web</a:t>
            </a:r>
            <a:r>
              <a:rPr lang="zh-CN" altLang="en-US" dirty="0"/>
              <a:t>端平台，方便数据查询与分析</a:t>
            </a:r>
            <a:endParaRPr lang="zh-CN" altLang="en-US" dirty="0"/>
          </a:p>
        </p:txBody>
      </p:sp>
    </p:spTree>
    <p:custDataLst>
      <p:tags r:id="rId6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4"/>
  <p:tag name="KSO_WM_UNIT_LAYERLEVEL" val="1"/>
  <p:tag name="KSO_WM_TAG_VERSION" val="3.0"/>
  <p:tag name="KSO_WM_UNIT_TYPE" val="i"/>
  <p:tag name="KSO_WM_UNIT_INDEX" val="4"/>
</p:tagLst>
</file>

<file path=ppt/tags/tag101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508"/>
  <p:tag name="KSO_WM_TEMPLATE_THUMBS_INDEX" val="1、9"/>
</p:tagLst>
</file>

<file path=ppt/tags/tag1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508_1*a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PRESET_TEXT" val="添加文档标题"/>
  <p:tag name="KSO_WM_UNIT_TEXT_TYPE" val="1"/>
</p:tagLst>
</file>

<file path=ppt/tags/tag103.xml><?xml version="1.0" encoding="utf-8"?>
<p:tagLst xmlns:p="http://schemas.openxmlformats.org/presentationml/2006/main">
  <p:tag name="KSO_WM_UNIT_SUBTYPE" val="c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508_1*f*1"/>
  <p:tag name="KSO_WM_TEMPLATE_CATEGORY" val="custom"/>
  <p:tag name="KSO_WM_TEMPLATE_INDEX" val="20231508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_1*f*4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PRESET_TEXT" val="署名占位符"/>
</p:tagLst>
</file>

<file path=ppt/tags/tag105.xml><?xml version="1.0" encoding="utf-8"?>
<p:tagLst xmlns:p="http://schemas.openxmlformats.org/presentationml/2006/main">
  <p:tag name="KSO_WM_SLIDE_ID" val="custom2023150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508"/>
  <p:tag name="KSO_WM_SLIDE_LAYOUT" val="a_f"/>
  <p:tag name="KSO_WM_SLIDE_LAYOUT_CNT" val="1_2"/>
  <p:tag name="KSO_WM_SLIDE_TYPE" val="title"/>
  <p:tag name="KSO_WM_SLIDE_SUBTYPE" val="pureTxt"/>
  <p:tag name="KSO_WM_TEMPLATE_THUMBS_INDEX" val="1、9"/>
  <p:tag name="KSO_WM_SLIDE_THEME_ID" val="3317868"/>
  <p:tag name="KSO_WM_SLIDE_THEME_NAME" val="蓝红商务简约风主题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08_7*a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  <p:tag name="KSO_WM_UNIT_TEXT_TYPE" val="1"/>
</p:tagLst>
</file>

<file path=ppt/tags/tag10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08_7*e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108.xml><?xml version="1.0" encoding="utf-8"?>
<p:tagLst xmlns:p="http://schemas.openxmlformats.org/presentationml/2006/main">
  <p:tag name="KSO_WM_SLIDE_ID" val="custom20231508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08"/>
  <p:tag name="KSO_WM_SLIDE_TYPE" val="sectionTitle"/>
  <p:tag name="KSO_WM_SLIDE_SUBTYPE" val="pureTxt"/>
  <p:tag name="KSO_WM_SLIDE_LAYOUT" val="a_e"/>
  <p:tag name="KSO_WM_SLIDE_LAYOUT_CNT" val="1_1"/>
  <p:tag name="KSO_WM_SLIDE_THEME_ID" val="3317868"/>
  <p:tag name="KSO_WM_SLIDE_THEME_NAME" val="蓝红商务简约风主题"/>
</p:tagLst>
</file>

<file path=ppt/tags/tag109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10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11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12.xml><?xml version="1.0" encoding="utf-8"?>
<p:tagLst xmlns:p="http://schemas.openxmlformats.org/presentationml/2006/main">
  <p:tag name="KSO_WM_UNIT_INDEX" val="3"/>
  <p:tag name="KSO_WM_UNIT_TYPE" val="f"/>
  <p:tag name="KSO_WM_UNIT_SUBTYPE" val="a"/>
  <p:tag name="KSO_WM_BEAUTIFY_FLAG" val="#wm#"/>
</p:tagLst>
</file>

<file path=ppt/tags/tag113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14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15.xml><?xml version="1.0" encoding="utf-8"?>
<p:tagLst xmlns:p="http://schemas.openxmlformats.org/presentationml/2006/main">
  <p:tag name="KSO_WM_UNIT_INDEX" val="3"/>
  <p:tag name="KSO_WM_UNIT_TYPE" val="f"/>
  <p:tag name="KSO_WM_UNIT_SUBTYPE" val="a"/>
  <p:tag name="KSO_WM_BEAUTIFY_FLAG" val="#wm#"/>
</p:tagLst>
</file>

<file path=ppt/tags/tag116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17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18.xml><?xml version="1.0" encoding="utf-8"?>
<p:tagLst xmlns:p="http://schemas.openxmlformats.org/presentationml/2006/main">
  <p:tag name="KSO_WM_UNIT_INDEX" val="2"/>
  <p:tag name="KSO_WM_UNIT_TYPE" val="j"/>
  <p:tag name="KSO_WM_BEAUTIFY_FLAG" val="#wm#"/>
</p:tagLst>
</file>

<file path=ppt/tags/tag119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0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21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22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23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24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25.xml><?xml version="1.0" encoding="utf-8"?>
<p:tagLst xmlns:p="http://schemas.openxmlformats.org/presentationml/2006/main">
  <p:tag name="KSO_WM_UNIT_INDEX" val="2"/>
  <p:tag name="KSO_WM_UNIT_TYPE" val="θ"/>
  <p:tag name="KSO_WM_BEAUTIFY_FLAG" val="#wm#"/>
</p:tagLst>
</file>

<file path=ppt/tags/tag126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08_7*a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VALUE" val="14"/>
  <p:tag name="KSO_WM_UNIT_TYPE" val="a"/>
  <p:tag name="KSO_WM_UNIT_INDEX" val="1"/>
  <p:tag name="KSO_WM_UNIT_PRESET_TEXT" val="单击添加章节标题"/>
  <p:tag name="KSO_WM_UNIT_TEXT_TYPE" val="1"/>
</p:tagLst>
</file>

<file path=ppt/tags/tag12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custom20231508_7*e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NOCLEAR" val="0"/>
  <p:tag name="KSO_WM_UNIT_VALUE" val="13"/>
  <p:tag name="KSO_WM_UNIT_TYPE" val="e"/>
  <p:tag name="KSO_WM_UNIT_INDEX" val="1"/>
</p:tagLst>
</file>

<file path=ppt/tags/tag129.xml><?xml version="1.0" encoding="utf-8"?>
<p:tagLst xmlns:p="http://schemas.openxmlformats.org/presentationml/2006/main">
  <p:tag name="KSO_WM_SLIDE_ID" val="custom20231508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1508"/>
  <p:tag name="KSO_WM_SLIDE_TYPE" val="sectionTitle"/>
  <p:tag name="KSO_WM_SLIDE_SUBTYPE" val="pureTxt"/>
  <p:tag name="KSO_WM_SLIDE_LAYOUT" val="a_e"/>
  <p:tag name="KSO_WM_SLIDE_LAYOUT_CNT" val="1_1"/>
  <p:tag name="KSO_WM_SLIDE_THEME_ID" val="3317868"/>
  <p:tag name="KSO_WM_SLIDE_THEME_NAME" val="蓝红商务简约风主题"/>
</p:tagLst>
</file>

<file path=ppt/tags/tag13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821"/>
  <p:tag name="KSO_WM_TEMPLATE_THUMBS_INDEX" val="1、9"/>
</p:tagLst>
</file>

<file path=ppt/tags/tag130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31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32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33.xml><?xml version="1.0" encoding="utf-8"?>
<p:tagLst xmlns:p="http://schemas.openxmlformats.org/presentationml/2006/main">
  <p:tag name="KSO_WM_UNIT_INDEX" val="4"/>
  <p:tag name="KSO_WM_UNIT_TYPE" val="f"/>
  <p:tag name="KSO_WM_UNIT_SUBTYPE" val="a"/>
  <p:tag name="KSO_WM_BEAUTIFY_FLAG" val="#wm#"/>
</p:tagLst>
</file>

<file path=ppt/tags/tag134.xml><?xml version="1.0" encoding="utf-8"?>
<p:tagLst xmlns:p="http://schemas.openxmlformats.org/presentationml/2006/main">
  <p:tag name="KSO_WM_UNIT_INDEX" val="2"/>
  <p:tag name="KSO_WM_UNIT_TYPE" val="j"/>
  <p:tag name="KSO_WM_BEAUTIFY_FLAG" val="#wm#"/>
</p:tagLst>
</file>

<file path=ppt/tags/tag135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36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37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38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39.xml><?xml version="1.0" encoding="utf-8"?>
<p:tagLst xmlns:p="http://schemas.openxmlformats.org/presentationml/2006/main">
  <p:tag name="KSO_WM_UNIT_INDEX" val="5"/>
  <p:tag name="KSO_WM_UNIT_TYPE" val="f"/>
  <p:tag name="KSO_WM_UNIT_SUBTYPE" val="a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140.xml><?xml version="1.0" encoding="utf-8"?>
<p:tagLst xmlns:p="http://schemas.openxmlformats.org/presentationml/2006/main">
  <p:tag name="KSO_WM_UNIT_INDEX" val="2"/>
  <p:tag name="KSO_WM_UNIT_TYPE" val="j"/>
  <p:tag name="KSO_WM_BEAUTIFY_FLAG" val="#wm#"/>
</p:tagLst>
</file>

<file path=ppt/tags/tag141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42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43.xml><?xml version="1.0" encoding="utf-8"?>
<p:tagLst xmlns:p="http://schemas.openxmlformats.org/presentationml/2006/main">
  <p:tag name="KSO_WM_UNIT_INDEX" val="5"/>
  <p:tag name="KSO_WM_UNIT_TYPE" val="f"/>
  <p:tag name="KSO_WM_UNIT_SUBTYPE" val="a"/>
  <p:tag name="KSO_WM_BEAUTIFY_FLAG" val="#wm#"/>
</p:tagLst>
</file>

<file path=ppt/tags/tag144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45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46.xml><?xml version="1.0" encoding="utf-8"?>
<p:tagLst xmlns:p="http://schemas.openxmlformats.org/presentationml/2006/main">
  <p:tag name="KSO_WM_UNIT_INDEX" val="10"/>
  <p:tag name="KSO_WM_UNIT_TYPE" val="f"/>
  <p:tag name="KSO_WM_UNIT_SUBTYPE" val="a"/>
  <p:tag name="KSO_WM_BEAUTIFY_FLAG" val="#wm#"/>
</p:tagLst>
</file>

<file path=ppt/tags/tag147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48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49.xml><?xml version="1.0" encoding="utf-8"?>
<p:tagLst xmlns:p="http://schemas.openxmlformats.org/presentationml/2006/main">
  <p:tag name="KSO_WM_UNIT_INDEX" val="8"/>
  <p:tag name="KSO_WM_UNIT_TYPE" val="f"/>
  <p:tag name="KSO_WM_UNIT_SUBTYPE" val="a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150.xml><?xml version="1.0" encoding="utf-8"?>
<p:tagLst xmlns:p="http://schemas.openxmlformats.org/presentationml/2006/main">
  <p:tag name="KSO_WM_UNIT_INDEX" val="2"/>
  <p:tag name="KSO_WM_UNIT_TYPE" val="j"/>
  <p:tag name="KSO_WM_BEAUTIFY_FLAG" val="#wm#"/>
</p:tagLst>
</file>

<file path=ppt/tags/tag151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52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53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54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55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866_2*l_h_i*1_1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gradient&quot;:[{&quot;brightness&quot;:0.949999988079071,&quot;colorType&quot;:1,&quot;foreColorIndex&quot;:14,&quot;pos&quot;:0,&quot;transparency&quot;:1},{&quot;brightness&quot;:0.800000011920929,&quot;colorType&quot;:1,&quot;foreColorIndex&quot;:5,&quot;pos&quot;:0.7900000214576721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5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866_2*l_h_f*1_1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您的文本具体内容，简明扼要地阐述您的观点。根据需要可酌情增减文字，以便观者准确地理解您传达的思想。单击此处添加文本具体内容，简明扼要地阐述您的观点。根据需要可酌情增减文字。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866_2*l_h_a*1_1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866_2*l_h_i*1_2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gradient&quot;:[{&quot;brightness&quot;:0.949999988079071,&quot;colorType&quot;:1,&quot;foreColorIndex&quot;:14,&quot;pos&quot;:0,&quot;transparency&quot;:1},{&quot;brightness&quot;:0.800000011920929,&quot;colorType&quot;:1,&quot;foreColorIndex&quot;:5,&quot;pos&quot;:0.7900000214576721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16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866_2*l_h_f*1_2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您的文本具体内容，简明扼要地阐述您的观点。根据需要可酌情增减文字，以便观者准确地理解您传达的思想。单击此处添加文本具体内容，简明扼要地阐述您的观点。根据需要可酌情增减文字。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866_2*l_h_a*1_2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866_2*l_h_i*1_3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gradient&quot;:[{&quot;brightness&quot;:0.949999988079071,&quot;colorType&quot;:1,&quot;foreColorIndex&quot;:14,&quot;pos&quot;:0,&quot;transparency&quot;:1},{&quot;brightness&quot;:0.800000011920929,&quot;colorType&quot;:1,&quot;foreColorIndex&quot;:5,&quot;pos&quot;:0.7900000214576721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3"/>
  <p:tag name="KSO_WM_UNIT_TEXT_FILL_FORE_SCHEMECOLOR_INDEX" val="2"/>
  <p:tag name="KSO_WM_UNIT_TEXT_FILL_TYPE" val="1"/>
  <p:tag name="KSO_WM_UNIT_USESOURCEFORMAT_APPLY" val="1"/>
</p:tagLst>
</file>

<file path=ppt/tags/tag16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866_2*l_h_f*1_3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单击此处添加您的文本具体内容，简明扼要地阐述您的观点。根据需要可酌情增减文字，以便观者准确地理解您传达的思想。单击此处添加文本具体内容，简明扼要地阐述您的观点。根据需要可酌情增减文字。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866_2*l_h_a*1_3_1"/>
  <p:tag name="KSO_WM_TEMPLATE_CATEGORY" val="diagram"/>
  <p:tag name="KSO_WM_TEMPLATE_INDEX" val="20231866"/>
  <p:tag name="KSO_WM_UNIT_LAYERLEVEL" val="1_1_1"/>
  <p:tag name="KSO_WM_TAG_VERSION" val="3.0"/>
  <p:tag name="KSO_WM_BEAUTIFY_FLAG" val="#wm#"/>
  <p:tag name="KSO_WM_DIAGRAM_GROUP_CODE" val="l1-1"/>
  <p:tag name="KSO_WM_DIAGRAM_MAX_ITEMCNT" val="4"/>
  <p:tag name="KSO_WM_DIAGRAM_MIN_ITEMCNT" val="2"/>
  <p:tag name="KSO_WM_DIAGRAM_VIRTUALLY_FRAME" val="{&quot;height&quot;:387.0716531770409,&quot;left&quot;:54.8031496062992,&quot;top&quot;:98.42763797840865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UNIT_TEXT_TYPE" val="1"/>
  <p:tag name="KSO_WM_UNIT_USESOURCEFORMAT_APPLY" val="1"/>
</p:tagLst>
</file>

<file path=ppt/tags/tag165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166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1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1,&quot;transparency&quot;:1},{&quot;brightness&quot;:0,&quot;colorType&quot;:1,&quot;foreColorIndex&quot;:5,&quot;pos&quot;:0,&quot;transparency&quot;:0.800000011920929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3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1,&quot;transparency&quot;:1},{&quot;brightness&quot;:0,&quot;colorType&quot;:1,&quot;foreColorIndex&quot;:5,&quot;pos&quot;:0,&quot;transparency&quot;:0.800000011920929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1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.699999988079071,&quot;transparency&quot;:1},{&quot;brightness&quot;:0,&quot;colorType&quot;:1,&quot;foreColorIndex&quot;:5,&quot;pos&quot;:0.33000001311302185,&quot;transparency&quot;:0.69999998807907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1_3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3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.029999999329447746,&quot;transparency&quot;:1},{&quot;brightness&quot;:0,&quot;colorType&quot;:1,&quot;foreColorIndex&quot;:5,&quot;pos&quot;:1,&quot;transparency&quot;:0.4300000071525574}],&quot;type&quot;:3},&quot;glow&quot;:{&quot;colorType&quot;:0},&quot;line&quot;:{&quot;type&quot;:0},&quot;shadow&quot;:{&quot;brightness&quot;:0,&quot;colorType&quot;:1,&quot;foreColorIndex&quot;:5,&quot;transparency&quot;:0.4099999964237213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3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3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5,&quot;transparency&quot;:0.8999999761581421},&quot;type&quot;:1},&quot;glow&quot;:{&quot;colorType&quot;:0},&quot;line&quot;:{&quot;type&quot;:0},&quot;shadow&quot;:{&quot;brightness&quot;:0,&quot;colorType&quot;:1,&quot;foreColorIndex&quot;:5,&quot;transparency&quot;:0.75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2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UNIT_ISCONTENTSTITLE" val="0"/>
  <p:tag name="KSO_WM_UNIT_ISNUMDGMTITLE" val="0"/>
  <p:tag name="KSO_WM_UNIT_NOCLEAR" val="0"/>
  <p:tag name="KSO_WM_DIAGRAM_GROUP_CODE" val="l1-1"/>
  <p:tag name="KSO_WM_UNIT_TYPE" val="l_i"/>
  <p:tag name="KSO_WM_UNIT_INDEX" val="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16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4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4"/>
  <p:tag name="KSO_WM_DIAGRAM_VERSION" val="3"/>
  <p:tag name="KSO_WM_DIAGRAM_COLOR_TRICK" val="1"/>
  <p:tag name="KSO_WM_DIAGRAM_COLOR_TEXT_CAN_REMOVE" val="n"/>
  <p:tag name="KSO_WM_UNIT_FILL_TYPE" val="1"/>
  <p:tag name="KSO_WM_UNIT_FILL_FORE_SCHEMECOLOR_INDEX" val="16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5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5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.4000000059604645,&quot;colorType&quot;:1,&quot;foreColorIndex&quot;:5,&quot;pos&quot;:0.3600000143051147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6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6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.5699999928474426,&quot;transparency&quot;:0},{&quot;brightness&quot;:0.4000000059604645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7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7"/>
  <p:tag name="KSO_WM_DIAGRAM_VERSION" val="3"/>
  <p:tag name="KSO_WM_DIAGRAM_COLOR_TRICK" val="1"/>
  <p:tag name="KSO_WM_DIAGRAM_COLOR_TEXT_CAN_REMOVE" val="n"/>
  <p:tag name="KSO_WM_UNIT_FILL_TYPE" val="1"/>
  <p:tag name="KSO_WM_UNIT_FILL_FORE_SCHEMECOLOR_INDEX" val="16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8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8"/>
  <p:tag name="KSO_WM_DIAGRAM_VERSION" val="3"/>
  <p:tag name="KSO_WM_DIAGRAM_COLOR_TRICK" val="1"/>
  <p:tag name="KSO_WM_DIAGRAM_COLOR_TEXT_CAN_REMOVE" val="n"/>
  <p:tag name="KSO_WM_UNIT_FILL_TYPE" val="1"/>
  <p:tag name="KSO_WM_UNIT_FILL_FORE_SCHEMECOLOR_INDEX" val="16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1_2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2_3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3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.029999999329447746,&quot;transparency&quot;:1},{&quot;brightness&quot;:0,&quot;colorType&quot;:1,&quot;foreColorIndex&quot;:5,&quot;pos&quot;:1,&quot;transparency&quot;:0.4300000071525574}],&quot;type&quot;:3},&quot;glow&quot;:{&quot;colorType&quot;:0},&quot;line&quot;:{&quot;type&quot;:0},&quot;shadow&quot;:{&quot;brightness&quot;:0,&quot;colorType&quot;:1,&quot;foreColorIndex&quot;:5,&quot;transparency&quot;:0.4099999964237213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2_2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3_3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3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.029999999329447746,&quot;transparency&quot;:1},{&quot;brightness&quot;:0,&quot;colorType&quot;:1,&quot;foreColorIndex&quot;:5,&quot;pos&quot;:1,&quot;transparency&quot;:0.4300000071525574}],&quot;type&quot;:3},&quot;glow&quot;:{&quot;colorType&quot;:0},&quot;line&quot;:{&quot;type&quot;:0},&quot;shadow&quot;:{&quot;brightness&quot;:0,&quot;colorType&quot;:1,&quot;foreColorIndex&quot;:5,&quot;transparency&quot;:0.4099999964237213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3_2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h_i*1_2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1,&quot;transparency&quot;:1},{&quot;brightness&quot;:0,&quot;colorType&quot;:1,&quot;foreColorIndex&quot;:5,&quot;pos&quot;:0,&quot;transparency&quot;:0.800000011920929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1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4976_2*l_h_a*1_1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USE_COLOR_VALUE" val="{&quot;color_scheme&quot;:1,&quot;color_type&quot;:1,&quot;theme_color_indexes&quot;:[5,6,5,6,5,6]}"/>
</p:tagLst>
</file>

<file path=ppt/tags/tag18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4976_2*l_h_a*1_2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USE_COLOR_VALUE" val="{&quot;color_scheme&quot;:1,&quot;color_type&quot;:1,&quot;theme_color_indexes&quot;:[5,6,5,6,5,6]}"/>
</p:tagLst>
</file>

<file path=ppt/tags/tag1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4976_2*l_h_a*1_3_1"/>
  <p:tag name="KSO_WM_TEMPLATE_CATEGORY" val="diagram"/>
  <p:tag name="KSO_WM_TEMPLATE_INDEX" val="20234976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UNIT_PRESET_TEXT" val="添加标题"/>
  <p:tag name="KSO_WM_UNIT_TEXT_FILL_FORE_SCHEMECOLOR_INDEX" val="1"/>
  <p:tag name="KSO_WM_UNIT_TEXT_FILL_TYPE" val="1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TYPE" val="1"/>
  <p:tag name="KSO_WM_DIAGRAM_USE_COLOR_VALUE" val="{&quot;color_scheme&quot;:1,&quot;color_type&quot;:1,&quot;theme_color_indexes&quot;:[5,6,5,6,5,6]}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9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9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.14000000059604645,&quot;transparency&quot;:0},{&quot;brightness&quot;:0.6000000238418579,&quot;colorType&quot;:1,&quot;foreColorIndex&quot;:5,&quot;pos&quot;:1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10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0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,&quot;transparency&quot;:0.2199999988079071},{&quot;brightness&quot;:0,&quot;colorType&quot;:1,&quot;foreColorIndex&quot;:5,&quot;pos&quot;:1,&quot;transparency&quot;:0.899999976158142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11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1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,&quot;transparency&quot;:0.2199999988079071},{&quot;brightness&quot;:0,&quot;colorType&quot;:1,&quot;foreColorIndex&quot;:5,&quot;pos&quot;:1,&quot;transparency&quot;:0.899999976158142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12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2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,&quot;transparency&quot;:0.2199999988079071},{&quot;brightness&quot;:0,&quot;colorType&quot;:1,&quot;foreColorIndex&quot;:5,&quot;pos&quot;:1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4976_2*l_i*1_13"/>
  <p:tag name="KSO_WM_TEMPLATE_CATEGORY" val="diagram"/>
  <p:tag name="KSO_WM_TEMPLATE_INDEX" val="20234976"/>
  <p:tag name="KSO_WM_UNIT_LAYERLEVEL" val="1_1"/>
  <p:tag name="KSO_WM_TAG_VERSION" val="3.0"/>
  <p:tag name="KSO_WM_BEAUTIFY_FLAG" val="#wm#"/>
  <p:tag name="KSO_WM_DIAGRAM_GROUP_CODE" val="l1-1"/>
  <p:tag name="KSO_WM_UNIT_TYPE" val="l_i"/>
  <p:tag name="KSO_WM_UNIT_INDEX" val="1_13"/>
  <p:tag name="KSO_WM_DIAGRAM_VERSION" val="3"/>
  <p:tag name="KSO_WM_DIAGRAM_COLOR_TRICK" val="1"/>
  <p:tag name="KSO_WM_DIAGRAM_COLOR_TEXT_CAN_REMOVE" val="n"/>
  <p:tag name="KSO_WM_UNIT_FILL_TYPE" val="3"/>
  <p:tag name="KSO_WM_DIAGRAM_MAX_ITEMCNT" val="4"/>
  <p:tag name="KSO_WM_DIAGRAM_MIN_ITEMCNT" val="2"/>
  <p:tag name="KSO_WM_DIAGRAM_VIRTUALLY_FRAME" val="{&quot;height&quot;:387.1223622047245,&quot;left&quot;:49.3031496062992,&quot;top&quot;:117.35228346456692,&quot;width&quot;:850.4216535433072}"/>
  <p:tag name="KSO_WM_DIAGRAM_COLOR_MATCH_VALUE" val="{&quot;shape&quot;:{&quot;fill&quot;:{&quot;gradient&quot;:[{&quot;brightness&quot;:0,&quot;colorType&quot;:1,&quot;foreColorIndex&quot;:5,&quot;pos&quot;:0,&quot;transparency&quot;:0.2199999988079071},{&quot;brightness&quot;:0,&quot;colorType&quot;:1,&quot;foreColorIndex&quot;:5,&quot;pos&quot;:1,&quot;transparency&quot;:0.800000011920929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2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  <p:tag name="resource_record_key" val="{&quot;65&quot;:[20231508],&quot;70&quot;:[3332199]}"/>
</p:tagLst>
</file>

<file path=ppt/tags/tag193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i*1_3"/>
  <p:tag name="KSO_WM_TEMPLATE_CATEGORY" val="diagram"/>
  <p:tag name="KSO_WM_TEMPLATE_INDEX" val="20235519"/>
  <p:tag name="KSO_WM_UNIT_LAYERLEVEL" val="1_1"/>
  <p:tag name="KSO_WM_TAG_VERSION" val="3.0"/>
  <p:tag name="KSO_WM_UNIT_TYPE" val="l_i"/>
  <p:tag name="KSO_WM_UNIT_INDEX" val="1_3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solid&quot;:{&quot;brightness&quot;:0,&quot;colorType&quot;:2,&quot;rgb&quot;:&quot;#ffffff&quot;,&quot;transparency&quot;: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BEAUTIFY_FLAG" val="#wm#"/>
  <p:tag name="KSO_WM_DIAGRAM_GROUP_CODE" val="l1-1"/>
  <p:tag name="KSO_WM_DIAGRAM_VERSION" val="3"/>
  <p:tag name="KSO_WM_DIAGRAM_COLOR_TRICK" val="1"/>
  <p:tag name="KSO_WM_DIAGRAM_COLOR_TEXT_CAN_REMOVE" val="n"/>
  <p:tag name="KSO_WM_DIAGRAM_USE_COLOR_VALUE" val="{&quot;color_scheme&quot;:1,&quot;color_type&quot;:1,&quot;theme_color_indexes&quot;:[5,6,5,6,5,6]}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i*1_3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3_1"/>
  <p:tag name="KSO_WM_DIAGRAM_GROUP_CODE" val="l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i*1_2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2_1"/>
  <p:tag name="KSO_WM_DIAGRAM_GROUP_CODE" val="l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i*1_1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d"/>
  <p:tag name="KSO_WM_UNIT_TYPE" val="l_h_i"/>
  <p:tag name="KSO_WM_UNIT_INDEX" val="1_1_1"/>
  <p:tag name="KSO_WM_DIAGRAM_GROUP_CODE" val="l1-1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f*1_1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a"/>
  <p:tag name="KSO_WM_UNIT_TEXT_LAYER_COUNT" val="1"/>
  <p:tag name="KSO_WM_UNIT_NOCLEAR" val="0"/>
  <p:tag name="KSO_WM_UNIT_TYPE" val="l_h_f"/>
  <p:tag name="KSO_WM_UNIT_INDEX" val="1_1_1"/>
  <p:tag name="KSO_WM_DIAGRAM_GROUP_CODE" val="l1-1"/>
  <p:tag name="KSO_WM_UNIT_VALUE" val="63"/>
  <p:tag name="KSO_WM_DIAGRAM_VERSION" val="3"/>
  <p:tag name="KSO_WM_DIAGRAM_COLOR_TRICK" val="1"/>
  <p:tag name="KSO_WM_DIAGRAM_COLOR_TEXT_CAN_REMOVE" val="n"/>
  <p:tag name="KSO_WM_UNIT_PRESET_TEXT" val="单击添加正文，文字是您思想的提炼，为了最终演示的良好效果。根据需要可酌情增减文字，以便观者准确理解您所传达的信息。"/>
  <p:tag name="KSO_WM_UNIT_TEXT_FILL_FORE_SCHEMECOLOR_INDEX" val="1"/>
  <p:tag name="KSO_WM_UNIT_TEXT_FILL_TYPE" val="1"/>
  <p:tag name="KSO_WM_UNIT_TEXT_TYPE" val="1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f*1_3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a"/>
  <p:tag name="KSO_WM_UNIT_TEXT_LAYER_COUNT" val="1"/>
  <p:tag name="KSO_WM_UNIT_NOCLEAR" val="0"/>
  <p:tag name="KSO_WM_UNIT_VALUE" val="63"/>
  <p:tag name="KSO_WM_UNIT_TYPE" val="l_h_f"/>
  <p:tag name="KSO_WM_UNIT_INDEX" val="1_3_1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正文，文字是您思想的提炼，为了最终演示发布的良好效果。根据需要可酌情增减文字，以便观者理解您所传达的信息。"/>
  <p:tag name="KSO_WM_UNIT_TEXT_FILL_FORE_SCHEMECOLOR_INDEX" val="1"/>
  <p:tag name="KSO_WM_UNIT_TEXT_FILL_TYPE" val="1"/>
  <p:tag name="KSO_WM_UNIT_TEXT_TYPE" val="1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h_f*1_2_1"/>
  <p:tag name="KSO_WM_TEMPLATE_CATEGORY" val="diagram"/>
  <p:tag name="KSO_WM_TEMPLATE_INDEX" val="20235519"/>
  <p:tag name="KSO_WM_UNIT_LAYERLEVEL" val="1_1_1"/>
  <p:tag name="KSO_WM_TAG_VERSION" val="3.0"/>
  <p:tag name="KSO_WM_BEAUTIFY_FLAG" val="#wm#"/>
  <p:tag name="KSO_WM_UNIT_SUBTYPE" val="a"/>
  <p:tag name="KSO_WM_UNIT_TEXT_LAYER_COUNT" val="1"/>
  <p:tag name="KSO_WM_UNIT_NOCLEAR" val="0"/>
  <p:tag name="KSO_WM_UNIT_TYPE" val="l_h_f"/>
  <p:tag name="KSO_WM_UNIT_INDEX" val="1_2_1"/>
  <p:tag name="KSO_WM_DIAGRAM_GROUP_CODE" val="l1-1"/>
  <p:tag name="KSO_WM_DIAGRAM_VERSION" val="3"/>
  <p:tag name="KSO_WM_DIAGRAM_COLOR_TRICK" val="1"/>
  <p:tag name="KSO_WM_DIAGRAM_COLOR_TEXT_CAN_REMOVE" val="n"/>
  <p:tag name="KSO_WM_UNIT_PRESET_TEXT" val="单击添加正文，文字是您思想的提炼，为了最终演示发布的良好效果。根据需要可酌情增减文字，以便观者准确理解您所传达的信息。"/>
  <p:tag name="KSO_WM_UNIT_TEXT_FILL_FORE_SCHEMECOLOR_INDEX" val="1"/>
  <p:tag name="KSO_WM_UNIT_TEXT_FILL_TYPE" val="1"/>
  <p:tag name="KSO_WM_UNIT_TEXT_TYPE" val="1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5,6,5,6,5,6]}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i*1_1"/>
  <p:tag name="KSO_WM_TEMPLATE_CATEGORY" val="diagram"/>
  <p:tag name="KSO_WM_TEMPLATE_INDEX" val="20235519"/>
  <p:tag name="KSO_WM_UNIT_LAYERLEVEL" val="1_1"/>
  <p:tag name="KSO_WM_TAG_VERSION" val="3.0"/>
  <p:tag name="KSO_WM_BEAUTIFY_FLAG" val="#wm#"/>
  <p:tag name="KSO_WM_UNIT_TYPE" val="l_i"/>
  <p:tag name="KSO_WM_UNIT_INDEX" val="1_1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5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5519_2*l_i*1_2"/>
  <p:tag name="KSO_WM_TEMPLATE_CATEGORY" val="diagram"/>
  <p:tag name="KSO_WM_TEMPLATE_INDEX" val="20235519"/>
  <p:tag name="KSO_WM_UNIT_LAYERLEVEL" val="1_1"/>
  <p:tag name="KSO_WM_TAG_VERSION" val="3.0"/>
  <p:tag name="KSO_WM_BEAUTIFY_FLAG" val="#wm#"/>
  <p:tag name="KSO_WM_UNIT_TYPE" val="l_i"/>
  <p:tag name="KSO_WM_UNIT_INDEX" val="1_2"/>
  <p:tag name="KSO_WM_DIAGRAM_GROUP_CODE" val="l1-1"/>
  <p:tag name="KSO_WM_DIAGRAM_VERSION" val="3"/>
  <p:tag name="KSO_WM_DIAGRAM_COLOR_TRICK" val="1"/>
  <p:tag name="KSO_WM_DIAGRAM_COLOR_TEXT_CAN_REMOVE" val="n"/>
  <p:tag name="KSO_WM_UNIT_LINE_FORE_SCHEMECOLOR_INDEX" val="5"/>
  <p:tag name="KSO_WM_DIAGRAM_MAX_ITEMCNT" val="5"/>
  <p:tag name="KSO_WM_DIAGRAM_MIN_ITEMCNT" val="2"/>
  <p:tag name="KSO_WM_DIAGRAM_VIRTUALLY_FRAME" val="{&quot;height&quot;:387.1761417322834,&quot;left&quot;:-5.6968503937007995,&quot;top&quot;:131.92543307086615,&quot;width&quot;:872.7968503937009}"/>
  <p:tag name="KSO_WM_DIAGRAM_COLOR_MATCH_VALUE" val="{&quot;shape&quot;:{&quot;fill&quot;:{&quot;type&quot;:0},&quot;glow&quot;:{&quot;colorType&quot;:0},&quot;line&quot;:{&quot;solidLine&quot;:{&quot;brightness&quot;:0.4000000059604645,&quot;colorType&quot;:1,&quot;foreColorIndex&quot;:5,&quot;transparency&quot;:0.30000001192092896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USE_COLOR_VALUE" val="{&quot;color_scheme&quot;:1,&quot;color_type&quot;:1,&quot;theme_color_indexes&quot;:[5,6,5,6,5,6]}"/>
</p:tagLst>
</file>

<file path=ppt/tags/tag203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  <p:tag name="resource_record_key" val="{&quot;65&quot;:[20231508],&quot;70&quot;:[3332199,3428282,3404574]}"/>
</p:tagLst>
</file>

<file path=ppt/tags/tag204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205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  <p:tag name="resource_record_key" val="{&quot;65&quot;:[20231508],&quot;70&quot;:[3332199]}"/>
</p:tagLst>
</file>

<file path=ppt/tags/tag206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207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  <p:tag name="resource_record_key" val="{&quot;65&quot;:[20231508],&quot;70&quot;:[3332199]}"/>
</p:tagLst>
</file>

<file path=ppt/tags/tag208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209.xml><?xml version="1.0" encoding="utf-8"?>
<p:tagLst xmlns:p="http://schemas.openxmlformats.org/presentationml/2006/main">
  <p:tag name="KSO_WM_UNIT_INDEX" val="2"/>
  <p:tag name="KSO_WM_UNIT_TYPE" val="f"/>
  <p:tag name="KSO_WM_UNIT_SUBTYPE" val="a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1"/>
</p:tagLst>
</file>

<file path=ppt/tags/tag210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211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212.xml><?xml version="1.0" encoding="utf-8"?>
<p:tagLst xmlns:p="http://schemas.openxmlformats.org/presentationml/2006/main">
  <p:tag name="KSO_WM_UNIT_INDEX" val="4"/>
  <p:tag name="KSO_WM_UNIT_TYPE" val="f"/>
  <p:tag name="KSO_WM_UNIT_SUBTYPE" val="a"/>
  <p:tag name="KSO_WM_BEAUTIFY_FLAG" val="#wm#"/>
</p:tagLst>
</file>

<file path=ppt/tags/tag213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214.xml><?xml version="1.0" encoding="utf-8"?>
<p:tagLst xmlns:p="http://schemas.openxmlformats.org/presentationml/2006/main">
  <p:tag name="KSO_WM_UNIT_INDEX" val="1"/>
  <p:tag name="KSO_WM_UNIT_TYPE" val="a"/>
  <p:tag name="KSO_WM_BEAUTIFY_FLAG" val="#wm#"/>
</p:tagLst>
</file>

<file path=ppt/tags/tag215.xml><?xml version="1.0" encoding="utf-8"?>
<p:tagLst xmlns:p="http://schemas.openxmlformats.org/presentationml/2006/main">
  <p:tag name="KSO_WM_UNIT_INDEX" val="4"/>
  <p:tag name="KSO_WM_UNIT_TYPE" val="f"/>
  <p:tag name="KSO_WM_UNIT_SUBTYPE" val="a"/>
  <p:tag name="KSO_WM_BEAUTIFY_FLAG" val="#wm#"/>
</p:tagLst>
</file>

<file path=ppt/tags/tag216.xml><?xml version="1.0" encoding="utf-8"?>
<p:tagLst xmlns:p="http://schemas.openxmlformats.org/presentationml/2006/main">
  <p:tag name="KSO_WM_SLIDE_TYPE" val="text"/>
  <p:tag name="KSO_WM_BEAUTIFY_FLAG" val="#wm#"/>
  <p:tag name="KSO_WM_SLIDE_ID" val="custom20231508_8"/>
  <p:tag name="KSO_WM_TEMPLATE_SUBCATEGORY" val="29"/>
  <p:tag name="KSO_WM_TEMPLATE_MASTER_TYPE" val="0"/>
  <p:tag name="KSO_WM_TEMPLATE_COLOR_TYPE" val="0"/>
  <p:tag name="KSO_WM_SLIDE_ITEM_CNT" val="0"/>
  <p:tag name="KSO_WM_SLIDE_INDEX" val="8"/>
  <p:tag name="KSO_WM_TAG_VERSION" val="3.0"/>
  <p:tag name="KSO_WM_TEMPLATE_CATEGORY" val="custom"/>
  <p:tag name="KSO_WM_TEMPLATE_INDEX" val="20231508"/>
  <p:tag name="KSO_WM_SLIDE_SUBTYPE" val="pureTxt"/>
  <p:tag name="KSO_WM_SLIDE_SIZE" val="828*486"/>
  <p:tag name="KSO_WM_SLIDE_POSITION" val="66*0"/>
  <p:tag name="KSO_WM_SLIDE_LAYOUT" val="a_f"/>
  <p:tag name="KSO_WM_SLIDE_LAYOUT_CNT" val="1_1"/>
  <p:tag name="KSO_WM_SPECIAL_SOURCE" val="bdnull"/>
  <p:tag name="KSO_WM_SLIDE_LAYOUT_NAME" val="标题和内容"/>
</p:tagLst>
</file>

<file path=ppt/tags/tag21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967_2*l_h_f*1_1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132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，根据需要可增减文字。"/>
  <p:tag name="KSO_WM_UNIT_TEXT_TYPE" val="1"/>
  <p:tag name="KSO_WM_UNIT_USESOURCEFORMAT_APPLY" val="1"/>
</p:tagLst>
</file>

<file path=ppt/tags/tag21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1967_2*l_h_a*1_1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39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标题"/>
  <p:tag name="KSO_WM_UNIT_TEXT_TYPE" val="1"/>
  <p:tag name="KSO_WM_UNIT_USESOURCEFORMAT_APPLY" val="1"/>
</p:tagLst>
</file>

<file path=ppt/tags/tag21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967_2*l_h_i*1_1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22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967_2*l_h_f*1_2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132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，根据需要可增减文字。"/>
  <p:tag name="KSO_WM_UNIT_TEXT_TYPE" val="1"/>
  <p:tag name="KSO_WM_UNIT_USESOURCEFORMAT_APPLY" val="1"/>
</p:tagLst>
</file>

<file path=ppt/tags/tag22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31967_2*l_h_a*1_2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39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标题"/>
  <p:tag name="KSO_WM_UNIT_TEXT_TYPE" val="1"/>
  <p:tag name="KSO_WM_UNIT_USESOURCEFORMAT_APPLY" val="1"/>
</p:tagLst>
</file>

<file path=ppt/tags/tag22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967_2*l_h_i*1_2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2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967_2*l_h_f*1_3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132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，根据需要可增减文字。"/>
  <p:tag name="KSO_WM_UNIT_TEXT_TYPE" val="1"/>
  <p:tag name="KSO_WM_UNIT_USESOURCEFORMAT_APPLY" val="1"/>
</p:tagLst>
</file>

<file path=ppt/tags/tag22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31967_2*l_h_a*1_3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UNIT_VALUE" val="39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标题"/>
  <p:tag name="KSO_WM_UNIT_TEXT_TYPE" val="1"/>
  <p:tag name="KSO_WM_UNIT_USESOURCEFORMAT_APPLY" val="1"/>
</p:tagLst>
</file>

<file path=ppt/tags/tag22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967_2*l_h_i*1_3_1"/>
  <p:tag name="KSO_WM_TEMPLATE_CATEGORY" val="diagram"/>
  <p:tag name="KSO_WM_TEMPLATE_INDEX" val="2023196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72.1313436219058,&quot;left&quot;:97.73582677165354,&quot;top&quot;:116.1985407874723,&quot;width&quot;:780.272913385826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2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diagram20231967_3*a*1"/>
  <p:tag name="KSO_WM_TEMPLATE_CATEGORY" val="diagram"/>
  <p:tag name="KSO_WM_TEMPLATE_INDEX" val="20231967"/>
  <p:tag name="KSO_WM_UNIT_LAYERLEVEL" val="1"/>
  <p:tag name="KSO_WM_TAG_VERSION" val="3.0"/>
  <p:tag name="KSO_WM_BEAUTIFY_FLAG" val="#wm#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SLIDE_ID" val="custom20231508_8"/>
  <p:tag name="KSO_WM_TEMPLATE_SUBCATEGORY" val="29"/>
  <p:tag name="KSO_WM_TEMPLATE_MASTER_TYPE" val="0"/>
  <p:tag name="KSO_WM_TEMPLATE_COLOR_TYPE" val="0"/>
  <p:tag name="KSO_WM_SLIDE_TYPE" val="text"/>
  <p:tag name="KSO_WM_SLIDE_SUBTYPE" val="pureTxt"/>
  <p:tag name="KSO_WM_SLIDE_ITEM_CNT" val="0"/>
  <p:tag name="KSO_WM_SLIDE_INDEX" val="8"/>
  <p:tag name="KSO_WM_SLIDE_SIZE" val="828*486"/>
  <p:tag name="KSO_WM_SLIDE_POSITION" val="66*0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1508"/>
  <p:tag name="KSO_WM_SLIDE_LAYOUT" val="a_f"/>
  <p:tag name="KSO_WM_SLIDE_LAYOUT_CNT" val="1_1"/>
  <p:tag name="KSO_WM_SPECIAL_SOURCE" val="bdnull"/>
  <p:tag name="KSO_WM_SLIDE_LAYOUT_NAME" val="标题和内容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08_9*a*1"/>
  <p:tag name="KSO_WM_TEMPLATE_CATEGORY" val="custom"/>
  <p:tag name="KSO_WM_TEMPLATE_INDEX" val="20231508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</p:tagLst>
</file>

<file path=ppt/tags/tag229.xml><?xml version="1.0" encoding="utf-8"?>
<p:tagLst xmlns:p="http://schemas.openxmlformats.org/presentationml/2006/main">
  <p:tag name="KSO_WM_SLIDE_ID" val="custom20231508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1508"/>
  <p:tag name="KSO_WM_SLIDE_TYPE" val="endPage"/>
  <p:tag name="KSO_WM_SLIDE_SUBTYPE" val="pureTxt"/>
  <p:tag name="KSO_WM_SLIDE_LAYOUT" val="a_f"/>
  <p:tag name="KSO_WM_SLIDE_LAYOUT_CNT" val="1_2"/>
  <p:tag name="KSO_WM_SLIDE_THEME_ID" val="3317868"/>
  <p:tag name="KSO_WM_SLIDE_THEME_NAME" val="蓝红商务简约风主题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230.xml><?xml version="1.0" encoding="utf-8"?>
<p:tagLst xmlns:p="http://schemas.openxmlformats.org/presentationml/2006/main">
  <p:tag name="resource_record_key" val="{&quot;29&quot;:[50053008],&quot;65&quot;:[20231508],&quot;70&quot;:[3332199,3428282,3404574]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4"/>
  <p:tag name="KSO_WM_UNIT_LAYERLEVEL" val="1"/>
  <p:tag name="KSO_WM_TAG_VERSION" val="3.0"/>
  <p:tag name="KSO_WM_BEAUTIFY_FLAG" val="#wm#"/>
  <p:tag name="KSO_WM_UNIT_TYPE" val="i"/>
  <p:tag name="KSO_WM_UNIT_INDEX" val="4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i*5"/>
  <p:tag name="KSO_WM_UNIT_LAYERLEVEL" val="1"/>
  <p:tag name="KSO_WM_TAG_VERSION" val="3.0"/>
  <p:tag name="KSO_WM_BEAUTIFY_FLAG" val="#wm#"/>
  <p:tag name="KSO_WM_UNIT_TYPE" val="i"/>
  <p:tag name="KSO_WM_UNIT_INDEX" val="5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160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3.0"/>
  <p:tag name="KSO_WM_UNIT_TYPE" val="i"/>
  <p:tag name="KSO_WM_UNIT_INDEX" val="1"/>
</p:tagLst>
</file>

<file path=ppt/tags/tag6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i*2"/>
  <p:tag name="KSO_WM_UNIT_LAYERLEVEL" val="1"/>
  <p:tag name="KSO_WM_TAG_VERSION" val="3.0"/>
  <p:tag name="KSO_WM_UNIT_TYPE" val="i"/>
  <p:tag name="KSO_WM_UNIT_INDEX" val="2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2"/>
  <p:tag name="KSO_WM_UNIT_LAYERLEVEL" val="1"/>
  <p:tag name="KSO_WM_TAG_VERSION" val="3.0"/>
  <p:tag name="KSO_WM_UNIT_TYPE" val="i"/>
  <p:tag name="KSO_WM_UNIT_INDEX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2"/>
  <p:tag name="KSO_WM_UNIT_LAYERLEVEL" val="1"/>
  <p:tag name="KSO_WM_TAG_VERSION" val="3.0"/>
  <p:tag name="KSO_WM_UNIT_TYPE" val="i"/>
  <p:tag name="KSO_WM_UNIT_INDEX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6"/>
  <p:tag name="KSO_WM_TEMPLATE_CATEGORY" val="custom"/>
  <p:tag name="KSO_WM_TEMPLATE_INDEX" val="2023182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BEAUTIFY_FLAG" val="#wm#"/>
  <p:tag name="KSO_WM_UNIT_TYPE" val="i"/>
  <p:tag name="KSO_WM_UNIT_INDEX" val="1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BEAUTIFY_FLAG" val="#wm#"/>
  <p:tag name="KSO_WM_UNIT_TYPE" val="i"/>
  <p:tag name="KSO_WM_UNIT_INDEX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BEAUTIFY_FLAG" val="#wm#"/>
  <p:tag name="KSO_WM_UNIT_TYPE" val="i"/>
  <p:tag name="KSO_WM_UNIT_INDEX" val="3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2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50"/>
  <p:tag name="KSO_WM_TEMPLATE_CATEGORY" val="custom"/>
  <p:tag name="KSO_WM_TEMPLATE_INDEX" val="2023182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BEAUTIFY_FLAG" val="#wm#"/>
  <p:tag name="KSO_WM_UNIT_TYPE" val="i"/>
  <p:tag name="KSO_WM_UNIT_INDEX" val="1"/>
  <p:tag name="KSO_WM_SLIDE_BACKGROUND_TYPE" val="navigation"/>
  <p:tag name="KSO_WM_SLIDE_BK_DARK_LIGHT" val="2"/>
  <p:tag name="KSO_WM_UNIT_BK_DARK_LIGHT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0"/>
  <p:tag name="KSO_WM_TEMPLATE_CATEGORY" val="custom"/>
  <p:tag name="KSO_WM_TEMPLATE_INDEX" val="20231508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74"/>
  <p:tag name="KSO_WM_TEMPLATE_CATEGORY" val="custom"/>
  <p:tag name="KSO_WM_TEMPLATE_INDEX" val="20231508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TAG_VERSION" val="3.0"/>
  <p:tag name="KSO_WM_BEAUTIFY_FLAG" val="#wm#"/>
  <p:tag name="KSO_WM_TEMPLATE_MASTER_TYPE" val="0"/>
  <p:tag name="KSO_WM_UNIT_HIGHLIGHT" val="0"/>
  <p:tag name="KSO_WM_UNIT_COMPATIBLE" val="0"/>
  <p:tag name="KSO_WM_UNIT_DIAGRAM_ISNUMVISUAL" val="0"/>
  <p:tag name="KSO_WM_UNIT_DIAGRAM_ISREFERUNIT" val="0"/>
  <p:tag name="KSO_WM_UNIT_ID" val="_0*i*2"/>
  <p:tag name="KSO_WM_UNIT_LAYERLEVEL" val="1"/>
  <p:tag name="KSO_WM_UNIT_TYPE" val="i"/>
  <p:tag name="KSO_WM_UNIT_INDEX" val="2"/>
</p:tagLst>
</file>

<file path=ppt/tags/tag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3"/>
  <p:tag name="KSO_WM_UNIT_LAYERLEVEL" val="1"/>
  <p:tag name="KSO_WM_TAG_VERSION" val="3.0"/>
  <p:tag name="KSO_WM_UNIT_TYPE" val="i"/>
  <p:tag name="KSO_WM_UNIT_INDEX" val="3"/>
</p:tagLst>
</file>

<file path=ppt/theme/theme1.xml><?xml version="1.0" encoding="utf-8"?>
<a:theme xmlns:a="http://schemas.openxmlformats.org/drawingml/2006/main" name="Office 主题​​">
  <a:themeElements>
    <a:clrScheme name="经典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5275"/>
      </a:accent1>
      <a:accent2>
        <a:srgbClr val="485275"/>
      </a:accent2>
      <a:accent3>
        <a:srgbClr val="485275"/>
      </a:accent3>
      <a:accent4>
        <a:srgbClr val="485275"/>
      </a:accent4>
      <a:accent5>
        <a:srgbClr val="485275"/>
      </a:accent5>
      <a:accent6>
        <a:srgbClr val="485275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经典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5275"/>
      </a:accent1>
      <a:accent2>
        <a:srgbClr val="485275"/>
      </a:accent2>
      <a:accent3>
        <a:srgbClr val="485275"/>
      </a:accent3>
      <a:accent4>
        <a:srgbClr val="485275"/>
      </a:accent4>
      <a:accent5>
        <a:srgbClr val="485275"/>
      </a:accent5>
      <a:accent6>
        <a:srgbClr val="485275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Office 主题​​">
  <a:themeElements>
    <a:clrScheme name="紫金">
      <a:dk1>
        <a:srgbClr val="000000"/>
      </a:dk1>
      <a:lt1>
        <a:srgbClr val="FFFFFF"/>
      </a:lt1>
      <a:dk2>
        <a:srgbClr val="140831"/>
      </a:dk2>
      <a:lt2>
        <a:srgbClr val="ECE6FA"/>
      </a:lt2>
      <a:accent1>
        <a:srgbClr val="D9AB7D"/>
      </a:accent1>
      <a:accent2>
        <a:srgbClr val="27125A"/>
      </a:accent2>
      <a:accent3>
        <a:srgbClr val="63489A"/>
      </a:accent3>
      <a:accent4>
        <a:srgbClr val="FF8001"/>
      </a:accent4>
      <a:accent5>
        <a:srgbClr val="4B4BE5"/>
      </a:accent5>
      <a:accent6>
        <a:srgbClr val="29D5AF"/>
      </a:accent6>
      <a:hlink>
        <a:srgbClr val="0563C1"/>
      </a:hlink>
      <a:folHlink>
        <a:srgbClr val="954F72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​​">
  <a:themeElements>
    <a:clrScheme name="自定义 259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B48CF"/>
      </a:accent1>
      <a:accent2>
        <a:srgbClr val="4257A4"/>
      </a:accent2>
      <a:accent3>
        <a:srgbClr val="794A83"/>
      </a:accent3>
      <a:accent4>
        <a:srgbClr val="A73D65"/>
      </a:accent4>
      <a:accent5>
        <a:srgbClr val="A02839"/>
      </a:accent5>
      <a:accent6>
        <a:srgbClr val="AD2019"/>
      </a:accent6>
      <a:hlink>
        <a:srgbClr val="304FFE"/>
      </a:hlink>
      <a:folHlink>
        <a:srgbClr val="492067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2625</Words>
  <Application>WPS 演示</Application>
  <PresentationFormat>宽屏</PresentationFormat>
  <Paragraphs>198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30</vt:i4>
      </vt:variant>
    </vt:vector>
  </HeadingPairs>
  <TitlesOfParts>
    <vt:vector size="43" baseType="lpstr">
      <vt:lpstr>Arial</vt:lpstr>
      <vt:lpstr>宋体</vt:lpstr>
      <vt:lpstr>Wingdings</vt:lpstr>
      <vt:lpstr>Arial</vt:lpstr>
      <vt:lpstr>微软雅黑</vt:lpstr>
      <vt:lpstr>Arial Unicode MS</vt:lpstr>
      <vt:lpstr>Calibri</vt:lpstr>
      <vt:lpstr>等线 Light</vt:lpstr>
      <vt:lpstr>等线</vt:lpstr>
      <vt:lpstr>Office 主题​​</vt:lpstr>
      <vt:lpstr>1_Office 主题​​</vt:lpstr>
      <vt:lpstr>3_Office 主题​​</vt:lpstr>
      <vt:lpstr>2_Office 主题​​</vt:lpstr>
      <vt:lpstr>课堂行为分析 智能系统</vt:lpstr>
      <vt:lpstr>项目背景与成果展示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开发思路与过程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感谢各位观看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19940802</dc:creator>
  <cp:lastModifiedBy>洒脱</cp:lastModifiedBy>
  <cp:revision>63</cp:revision>
  <dcterms:created xsi:type="dcterms:W3CDTF">2020-05-18T03:48:00Z</dcterms:created>
  <dcterms:modified xsi:type="dcterms:W3CDTF">2025-10-22T03:43:48Z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KSOTemplateUUID">
    <vt:lpwstr>v1.0_mb_gAoP81zLHtv9kWQ9r7oE8w==</vt:lpwstr>
  </property>
  <property fmtid="{D5CDD505-2E9C-101B-9397-08002B2CF9AE}" pid="4" name="ICV">
    <vt:lpwstr>FBA59BDA791E46209E19C51AA44A769F_13</vt:lpwstr>
  </property>
</Properties>
</file>

<file path=docProps/thumbnail.jpeg>
</file>